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146" r:id="rId4"/>
  </p:sldMasterIdLst>
  <p:notesMasterIdLst>
    <p:notesMasterId r:id="rId17"/>
  </p:notesMasterIdLst>
  <p:sldIdLst>
    <p:sldId id="278" r:id="rId5"/>
    <p:sldId id="258" r:id="rId6"/>
    <p:sldId id="288" r:id="rId7"/>
    <p:sldId id="294" r:id="rId8"/>
    <p:sldId id="295" r:id="rId9"/>
    <p:sldId id="296" r:id="rId10"/>
    <p:sldId id="289" r:id="rId11"/>
    <p:sldId id="285" r:id="rId12"/>
    <p:sldId id="263" r:id="rId13"/>
    <p:sldId id="283" r:id="rId14"/>
    <p:sldId id="28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varinti, Hima Sekhar Reddy" initials="DR" lastIdx="1" clrIdx="0">
    <p:extLst>
      <p:ext uri="{19B8F6BF-5375-455C-9EA6-DF929625EA0E}">
        <p15:presenceInfo xmlns:p15="http://schemas.microsoft.com/office/powerpoint/2012/main" userId="S::devarinti.2@wright.edu::b2c375a2-8ca6-4380-b26e-ad15d0ac1ff9" providerId="AD"/>
      </p:ext>
    </p:extLst>
  </p:cmAuthor>
  <p:cmAuthor id="2" name="Yalanati, Ramya Sri" initials="YRS" lastIdx="2" clrIdx="1">
    <p:extLst>
      <p:ext uri="{19B8F6BF-5375-455C-9EA6-DF929625EA0E}">
        <p15:presenceInfo xmlns:p15="http://schemas.microsoft.com/office/powerpoint/2012/main" userId="Yalanati, Ramya Sr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9" autoAdjust="0"/>
    <p:restoredTop sz="94660"/>
  </p:normalViewPr>
  <p:slideViewPr>
    <p:cSldViewPr snapToGrid="0">
      <p:cViewPr varScale="1">
        <p:scale>
          <a:sx n="68" d="100"/>
          <a:sy n="68" d="100"/>
        </p:scale>
        <p:origin x="77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van, Nikhil" userId="f5a883eb-a484-48cc-945f-32e7ba7d09c8" providerId="ADAL" clId="{71BCC37F-B962-41D0-867B-A3EC532B9799}"/>
    <pc:docChg chg="delSld">
      <pc:chgData name="Chavan, Nikhil" userId="f5a883eb-a484-48cc-945f-32e7ba7d09c8" providerId="ADAL" clId="{71BCC37F-B962-41D0-867B-A3EC532B9799}" dt="2020-12-03T18:06:13.708" v="5" actId="2696"/>
      <pc:docMkLst>
        <pc:docMk/>
      </pc:docMkLst>
      <pc:sldChg chg="del">
        <pc:chgData name="Chavan, Nikhil" userId="f5a883eb-a484-48cc-945f-32e7ba7d09c8" providerId="ADAL" clId="{71BCC37F-B962-41D0-867B-A3EC532B9799}" dt="2020-12-03T18:06:13.708" v="5" actId="2696"/>
        <pc:sldMkLst>
          <pc:docMk/>
          <pc:sldMk cId="74924343" sldId="279"/>
        </pc:sldMkLst>
      </pc:sldChg>
      <pc:sldChg chg="del">
        <pc:chgData name="Chavan, Nikhil" userId="f5a883eb-a484-48cc-945f-32e7ba7d09c8" providerId="ADAL" clId="{71BCC37F-B962-41D0-867B-A3EC532B9799}" dt="2020-12-03T18:06:13.687" v="1" actId="2696"/>
        <pc:sldMkLst>
          <pc:docMk/>
          <pc:sldMk cId="4100992780" sldId="280"/>
        </pc:sldMkLst>
      </pc:sldChg>
      <pc:sldChg chg="del">
        <pc:chgData name="Chavan, Nikhil" userId="f5a883eb-a484-48cc-945f-32e7ba7d09c8" providerId="ADAL" clId="{71BCC37F-B962-41D0-867B-A3EC532B9799}" dt="2020-12-03T18:06:13.674" v="0" actId="2696"/>
        <pc:sldMkLst>
          <pc:docMk/>
          <pc:sldMk cId="847087317" sldId="281"/>
        </pc:sldMkLst>
      </pc:sldChg>
      <pc:sldChg chg="del">
        <pc:chgData name="Chavan, Nikhil" userId="f5a883eb-a484-48cc-945f-32e7ba7d09c8" providerId="ADAL" clId="{71BCC37F-B962-41D0-867B-A3EC532B9799}" dt="2020-12-03T18:06:13.695" v="4" actId="2696"/>
        <pc:sldMkLst>
          <pc:docMk/>
          <pc:sldMk cId="2991147745" sldId="291"/>
        </pc:sldMkLst>
      </pc:sldChg>
      <pc:sldChg chg="del">
        <pc:chgData name="Chavan, Nikhil" userId="f5a883eb-a484-48cc-945f-32e7ba7d09c8" providerId="ADAL" clId="{71BCC37F-B962-41D0-867B-A3EC532B9799}" dt="2020-12-03T18:06:13.693" v="3" actId="2696"/>
        <pc:sldMkLst>
          <pc:docMk/>
          <pc:sldMk cId="200920271" sldId="292"/>
        </pc:sldMkLst>
      </pc:sldChg>
      <pc:sldChg chg="del">
        <pc:chgData name="Chavan, Nikhil" userId="f5a883eb-a484-48cc-945f-32e7ba7d09c8" providerId="ADAL" clId="{71BCC37F-B962-41D0-867B-A3EC532B9799}" dt="2020-12-03T18:06:13.690" v="2" actId="2696"/>
        <pc:sldMkLst>
          <pc:docMk/>
          <pc:sldMk cId="3811034301" sldId="293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10" Type="http://schemas.openxmlformats.org/officeDocument/2006/relationships/image" Target="../media/image55.svg"/><Relationship Id="rId4" Type="http://schemas.openxmlformats.org/officeDocument/2006/relationships/image" Target="../media/image49.svg"/><Relationship Id="rId9" Type="http://schemas.openxmlformats.org/officeDocument/2006/relationships/image" Target="../media/image54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10" Type="http://schemas.openxmlformats.org/officeDocument/2006/relationships/image" Target="../media/image55.svg"/><Relationship Id="rId4" Type="http://schemas.openxmlformats.org/officeDocument/2006/relationships/image" Target="../media/image49.svg"/><Relationship Id="rId9" Type="http://schemas.openxmlformats.org/officeDocument/2006/relationships/image" Target="../media/image54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01A809-E431-4AAC-A6AE-CA2F927549B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A85857B-5E47-4C55-96E8-B73490C9AF5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/>
            <a:t>Tracking humans over non-human objects</a:t>
          </a:r>
        </a:p>
      </dgm:t>
    </dgm:pt>
    <dgm:pt modelId="{6152DE96-BE53-4F68-AF69-6979F51C86F2}" type="parTrans" cxnId="{96AC5431-FA88-47BA-B757-1E1A98599FB6}">
      <dgm:prSet/>
      <dgm:spPr/>
      <dgm:t>
        <a:bodyPr/>
        <a:lstStyle/>
        <a:p>
          <a:endParaRPr lang="en-US" sz="1600"/>
        </a:p>
      </dgm:t>
    </dgm:pt>
    <dgm:pt modelId="{5E9CFA74-036E-44D3-87A5-13D3898E6CF5}" type="sibTrans" cxnId="{96AC5431-FA88-47BA-B757-1E1A98599FB6}">
      <dgm:prSet/>
      <dgm:spPr/>
      <dgm:t>
        <a:bodyPr/>
        <a:lstStyle/>
        <a:p>
          <a:endParaRPr lang="en-US" sz="1600"/>
        </a:p>
      </dgm:t>
    </dgm:pt>
    <dgm:pt modelId="{76EF1E54-BF3F-4150-994D-F3DFC72A2F9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/>
            <a:t>TensorFlow.js Person detection (Open Source)</a:t>
          </a:r>
        </a:p>
      </dgm:t>
    </dgm:pt>
    <dgm:pt modelId="{63321E91-8CEB-49EB-B39F-A4E23510B2C8}" type="parTrans" cxnId="{C538D2AD-F5BE-4F2F-9EC8-BCBA45B01C2B}">
      <dgm:prSet/>
      <dgm:spPr/>
      <dgm:t>
        <a:bodyPr/>
        <a:lstStyle/>
        <a:p>
          <a:endParaRPr lang="en-US" sz="1600"/>
        </a:p>
      </dgm:t>
    </dgm:pt>
    <dgm:pt modelId="{AF07D206-1CB6-4411-A98E-84F75A10F1FC}" type="sibTrans" cxnId="{C538D2AD-F5BE-4F2F-9EC8-BCBA45B01C2B}">
      <dgm:prSet/>
      <dgm:spPr/>
      <dgm:t>
        <a:bodyPr/>
        <a:lstStyle/>
        <a:p>
          <a:endParaRPr lang="en-US" sz="1600"/>
        </a:p>
      </dgm:t>
    </dgm:pt>
    <dgm:pt modelId="{004FD2A0-2325-40DC-AE0D-CC11DBC2CB3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/>
            <a:t>Responsive client-side singe page application</a:t>
          </a:r>
        </a:p>
      </dgm:t>
    </dgm:pt>
    <dgm:pt modelId="{B6D9CBEA-F9ED-4BD2-8609-50A84012654C}" type="parTrans" cxnId="{B8474D49-A8B3-4445-BD11-51275B072369}">
      <dgm:prSet/>
      <dgm:spPr/>
      <dgm:t>
        <a:bodyPr/>
        <a:lstStyle/>
        <a:p>
          <a:endParaRPr lang="en-US" sz="1600"/>
        </a:p>
      </dgm:t>
    </dgm:pt>
    <dgm:pt modelId="{7493FA7F-2B17-4E98-8EEB-E3719E05A30D}" type="sibTrans" cxnId="{B8474D49-A8B3-4445-BD11-51275B072369}">
      <dgm:prSet/>
      <dgm:spPr/>
      <dgm:t>
        <a:bodyPr/>
        <a:lstStyle/>
        <a:p>
          <a:endParaRPr lang="en-US" sz="1600"/>
        </a:p>
      </dgm:t>
    </dgm:pt>
    <dgm:pt modelId="{342D46D2-6095-483D-9127-5F96388A88C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/>
            <a:t>Real Time Data with no GPU hassle</a:t>
          </a:r>
        </a:p>
      </dgm:t>
    </dgm:pt>
    <dgm:pt modelId="{A8F14AC9-2FEF-4EBA-9095-E24B5C30E651}" type="parTrans" cxnId="{7C3A53D4-C30C-4867-8A2D-6B3443FB0956}">
      <dgm:prSet/>
      <dgm:spPr/>
      <dgm:t>
        <a:bodyPr/>
        <a:lstStyle/>
        <a:p>
          <a:endParaRPr lang="en-US" sz="1600"/>
        </a:p>
      </dgm:t>
    </dgm:pt>
    <dgm:pt modelId="{39027C75-06C0-47CF-B996-69E9027FF493}" type="sibTrans" cxnId="{7C3A53D4-C30C-4867-8A2D-6B3443FB0956}">
      <dgm:prSet/>
      <dgm:spPr/>
      <dgm:t>
        <a:bodyPr/>
        <a:lstStyle/>
        <a:p>
          <a:endParaRPr lang="en-US" sz="1600"/>
        </a:p>
      </dgm:t>
    </dgm:pt>
    <dgm:pt modelId="{BA6EBCFB-0CCB-425E-8BBC-98F78FB38FD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kern="120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Trebuchet MS" panose="020B0603020202020204"/>
              <a:ea typeface="+mn-ea"/>
              <a:cs typeface="+mn-cs"/>
            </a:rPr>
            <a:t>Eliminates additional infrastructure cost</a:t>
          </a:r>
        </a:p>
      </dgm:t>
    </dgm:pt>
    <dgm:pt modelId="{6D3A7781-A0E0-4F22-9F0F-A6D78926460B}" type="parTrans" cxnId="{E810DCEA-35F0-472B-B715-EB37D7345532}">
      <dgm:prSet/>
      <dgm:spPr/>
      <dgm:t>
        <a:bodyPr/>
        <a:lstStyle/>
        <a:p>
          <a:endParaRPr lang="en-US" sz="1600"/>
        </a:p>
      </dgm:t>
    </dgm:pt>
    <dgm:pt modelId="{70F49472-21EF-4FDF-B7ED-ECCF7348430C}" type="sibTrans" cxnId="{E810DCEA-35F0-472B-B715-EB37D7345532}">
      <dgm:prSet/>
      <dgm:spPr/>
      <dgm:t>
        <a:bodyPr/>
        <a:lstStyle/>
        <a:p>
          <a:endParaRPr lang="en-US" sz="1600"/>
        </a:p>
      </dgm:t>
    </dgm:pt>
    <dgm:pt modelId="{0167CAB4-9CEA-4EC2-B73D-925A5D0E797B}" type="pres">
      <dgm:prSet presAssocID="{9601A809-E431-4AAC-A6AE-CA2F927549BD}" presName="root" presStyleCnt="0">
        <dgm:presLayoutVars>
          <dgm:dir/>
          <dgm:resizeHandles val="exact"/>
        </dgm:presLayoutVars>
      </dgm:prSet>
      <dgm:spPr/>
    </dgm:pt>
    <dgm:pt modelId="{0FD0025E-5E87-4AEF-BAA5-D71CD163F04F}" type="pres">
      <dgm:prSet presAssocID="{FA85857B-5E47-4C55-96E8-B73490C9AF50}" presName="compNode" presStyleCnt="0"/>
      <dgm:spPr/>
    </dgm:pt>
    <dgm:pt modelId="{3112BDD3-E428-4310-9223-CBDDB6A33621}" type="pres">
      <dgm:prSet presAssocID="{FA85857B-5E47-4C55-96E8-B73490C9AF50}" presName="bgRect" presStyleLbl="bgShp" presStyleIdx="0" presStyleCnt="5"/>
      <dgm:spPr/>
    </dgm:pt>
    <dgm:pt modelId="{309F57D8-7DE1-4850-B158-DBBDD85BC305}" type="pres">
      <dgm:prSet presAssocID="{FA85857B-5E47-4C55-96E8-B73490C9AF5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w Prints"/>
        </a:ext>
      </dgm:extLst>
    </dgm:pt>
    <dgm:pt modelId="{A50AE7B4-08F2-41DF-AFC0-C0665643DA12}" type="pres">
      <dgm:prSet presAssocID="{FA85857B-5E47-4C55-96E8-B73490C9AF50}" presName="spaceRect" presStyleCnt="0"/>
      <dgm:spPr/>
    </dgm:pt>
    <dgm:pt modelId="{87740A97-6F54-45BC-A824-6188953D35E8}" type="pres">
      <dgm:prSet presAssocID="{FA85857B-5E47-4C55-96E8-B73490C9AF50}" presName="parTx" presStyleLbl="revTx" presStyleIdx="0" presStyleCnt="5">
        <dgm:presLayoutVars>
          <dgm:chMax val="0"/>
          <dgm:chPref val="0"/>
        </dgm:presLayoutVars>
      </dgm:prSet>
      <dgm:spPr/>
    </dgm:pt>
    <dgm:pt modelId="{643C3EAB-43F7-4C39-B2CC-A40816DF1A01}" type="pres">
      <dgm:prSet presAssocID="{5E9CFA74-036E-44D3-87A5-13D3898E6CF5}" presName="sibTrans" presStyleCnt="0"/>
      <dgm:spPr/>
    </dgm:pt>
    <dgm:pt modelId="{8CD70221-ADF6-4393-877C-5414F12E4E27}" type="pres">
      <dgm:prSet presAssocID="{76EF1E54-BF3F-4150-994D-F3DFC72A2F9C}" presName="compNode" presStyleCnt="0"/>
      <dgm:spPr/>
    </dgm:pt>
    <dgm:pt modelId="{5355DD5D-A7FC-485A-A0F7-9B3B35369B6A}" type="pres">
      <dgm:prSet presAssocID="{76EF1E54-BF3F-4150-994D-F3DFC72A2F9C}" presName="bgRect" presStyleLbl="bgShp" presStyleIdx="1" presStyleCnt="5"/>
      <dgm:spPr/>
    </dgm:pt>
    <dgm:pt modelId="{79D6671C-1973-4D04-908E-A2F01DB562D7}" type="pres">
      <dgm:prSet presAssocID="{76EF1E54-BF3F-4150-994D-F3DFC72A2F9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56FBF51B-B0C8-49D3-9C42-700FD46DDEE5}" type="pres">
      <dgm:prSet presAssocID="{76EF1E54-BF3F-4150-994D-F3DFC72A2F9C}" presName="spaceRect" presStyleCnt="0"/>
      <dgm:spPr/>
    </dgm:pt>
    <dgm:pt modelId="{84F4076D-A8A7-4C97-8616-70FEF4E1E8BE}" type="pres">
      <dgm:prSet presAssocID="{76EF1E54-BF3F-4150-994D-F3DFC72A2F9C}" presName="parTx" presStyleLbl="revTx" presStyleIdx="1" presStyleCnt="5">
        <dgm:presLayoutVars>
          <dgm:chMax val="0"/>
          <dgm:chPref val="0"/>
        </dgm:presLayoutVars>
      </dgm:prSet>
      <dgm:spPr/>
    </dgm:pt>
    <dgm:pt modelId="{DD1AAC01-6CB6-458B-B94E-94E2C9ECE40D}" type="pres">
      <dgm:prSet presAssocID="{AF07D206-1CB6-4411-A98E-84F75A10F1FC}" presName="sibTrans" presStyleCnt="0"/>
      <dgm:spPr/>
    </dgm:pt>
    <dgm:pt modelId="{211AC4E3-C695-436E-9506-F5F853DE9865}" type="pres">
      <dgm:prSet presAssocID="{004FD2A0-2325-40DC-AE0D-CC11DBC2CB3A}" presName="compNode" presStyleCnt="0"/>
      <dgm:spPr/>
    </dgm:pt>
    <dgm:pt modelId="{48D60571-5010-4046-B055-4270E35F06D7}" type="pres">
      <dgm:prSet presAssocID="{004FD2A0-2325-40DC-AE0D-CC11DBC2CB3A}" presName="bgRect" presStyleLbl="bgShp" presStyleIdx="2" presStyleCnt="5"/>
      <dgm:spPr/>
    </dgm:pt>
    <dgm:pt modelId="{2BE1DCB5-745C-4FB4-AD82-228CAF09F0EA}" type="pres">
      <dgm:prSet presAssocID="{004FD2A0-2325-40DC-AE0D-CC11DBC2CB3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0EBDAD08-BBCA-4813-9983-9466F6A5ADA3}" type="pres">
      <dgm:prSet presAssocID="{004FD2A0-2325-40DC-AE0D-CC11DBC2CB3A}" presName="spaceRect" presStyleCnt="0"/>
      <dgm:spPr/>
    </dgm:pt>
    <dgm:pt modelId="{7B613C32-FC35-4983-9D37-A5E40DE2EBDE}" type="pres">
      <dgm:prSet presAssocID="{004FD2A0-2325-40DC-AE0D-CC11DBC2CB3A}" presName="parTx" presStyleLbl="revTx" presStyleIdx="2" presStyleCnt="5">
        <dgm:presLayoutVars>
          <dgm:chMax val="0"/>
          <dgm:chPref val="0"/>
        </dgm:presLayoutVars>
      </dgm:prSet>
      <dgm:spPr/>
    </dgm:pt>
    <dgm:pt modelId="{2A940B4A-A87C-40CC-AC06-98D308AA2FE5}" type="pres">
      <dgm:prSet presAssocID="{7493FA7F-2B17-4E98-8EEB-E3719E05A30D}" presName="sibTrans" presStyleCnt="0"/>
      <dgm:spPr/>
    </dgm:pt>
    <dgm:pt modelId="{51A38FF8-D8B4-4D10-900B-D57C17C57FC7}" type="pres">
      <dgm:prSet presAssocID="{342D46D2-6095-483D-9127-5F96388A88CE}" presName="compNode" presStyleCnt="0"/>
      <dgm:spPr/>
    </dgm:pt>
    <dgm:pt modelId="{BB54293C-56C0-4FDA-9A74-EFB70C09A5F1}" type="pres">
      <dgm:prSet presAssocID="{342D46D2-6095-483D-9127-5F96388A88CE}" presName="bgRect" presStyleLbl="bgShp" presStyleIdx="3" presStyleCnt="5"/>
      <dgm:spPr/>
    </dgm:pt>
    <dgm:pt modelId="{1CEB2021-F408-4BAE-BCD9-16FABDA1C22D}" type="pres">
      <dgm:prSet presAssocID="{342D46D2-6095-483D-9127-5F96388A88C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2EAE207E-6758-4EA6-982C-F024E9608342}" type="pres">
      <dgm:prSet presAssocID="{342D46D2-6095-483D-9127-5F96388A88CE}" presName="spaceRect" presStyleCnt="0"/>
      <dgm:spPr/>
    </dgm:pt>
    <dgm:pt modelId="{EA2D5E52-0C02-4DB8-AFE7-CF453A7FC6F4}" type="pres">
      <dgm:prSet presAssocID="{342D46D2-6095-483D-9127-5F96388A88CE}" presName="parTx" presStyleLbl="revTx" presStyleIdx="3" presStyleCnt="5">
        <dgm:presLayoutVars>
          <dgm:chMax val="0"/>
          <dgm:chPref val="0"/>
        </dgm:presLayoutVars>
      </dgm:prSet>
      <dgm:spPr/>
    </dgm:pt>
    <dgm:pt modelId="{91D1394D-3FE2-440C-A2A7-10D986EA7015}" type="pres">
      <dgm:prSet presAssocID="{39027C75-06C0-47CF-B996-69E9027FF493}" presName="sibTrans" presStyleCnt="0"/>
      <dgm:spPr/>
    </dgm:pt>
    <dgm:pt modelId="{679B67B7-7DBB-4DB1-A38A-BDED8A6F0007}" type="pres">
      <dgm:prSet presAssocID="{BA6EBCFB-0CCB-425E-8BBC-98F78FB38FD5}" presName="compNode" presStyleCnt="0"/>
      <dgm:spPr/>
    </dgm:pt>
    <dgm:pt modelId="{2F654C8C-B12E-46D7-A182-D446677135F3}" type="pres">
      <dgm:prSet presAssocID="{BA6EBCFB-0CCB-425E-8BBC-98F78FB38FD5}" presName="bgRect" presStyleLbl="bgShp" presStyleIdx="4" presStyleCnt="5"/>
      <dgm:spPr/>
    </dgm:pt>
    <dgm:pt modelId="{5F991C2E-24C4-4A01-9BB7-288C86B83D64}" type="pres">
      <dgm:prSet presAssocID="{BA6EBCFB-0CCB-425E-8BBC-98F78FB38FD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5C1490DC-99C4-40B1-8861-60802397D822}" type="pres">
      <dgm:prSet presAssocID="{BA6EBCFB-0CCB-425E-8BBC-98F78FB38FD5}" presName="spaceRect" presStyleCnt="0"/>
      <dgm:spPr/>
    </dgm:pt>
    <dgm:pt modelId="{8BD23099-8A8D-4D88-B523-1AA9796A606E}" type="pres">
      <dgm:prSet presAssocID="{BA6EBCFB-0CCB-425E-8BBC-98F78FB38FD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3F4170D-6414-4CA7-84BC-FDD9F322173C}" type="presOf" srcId="{9601A809-E431-4AAC-A6AE-CA2F927549BD}" destId="{0167CAB4-9CEA-4EC2-B73D-925A5D0E797B}" srcOrd="0" destOrd="0" presId="urn:microsoft.com/office/officeart/2018/2/layout/IconVerticalSolidList"/>
    <dgm:cxn modelId="{3E91CF1B-4DAC-477A-B672-3824EB484C23}" type="presOf" srcId="{004FD2A0-2325-40DC-AE0D-CC11DBC2CB3A}" destId="{7B613C32-FC35-4983-9D37-A5E40DE2EBDE}" srcOrd="0" destOrd="0" presId="urn:microsoft.com/office/officeart/2018/2/layout/IconVerticalSolidList"/>
    <dgm:cxn modelId="{96AC5431-FA88-47BA-B757-1E1A98599FB6}" srcId="{9601A809-E431-4AAC-A6AE-CA2F927549BD}" destId="{FA85857B-5E47-4C55-96E8-B73490C9AF50}" srcOrd="0" destOrd="0" parTransId="{6152DE96-BE53-4F68-AF69-6979F51C86F2}" sibTransId="{5E9CFA74-036E-44D3-87A5-13D3898E6CF5}"/>
    <dgm:cxn modelId="{70B89436-91F5-412E-86F0-4CD170E8543C}" type="presOf" srcId="{76EF1E54-BF3F-4150-994D-F3DFC72A2F9C}" destId="{84F4076D-A8A7-4C97-8616-70FEF4E1E8BE}" srcOrd="0" destOrd="0" presId="urn:microsoft.com/office/officeart/2018/2/layout/IconVerticalSolidList"/>
    <dgm:cxn modelId="{D944A265-8278-4479-9A35-05FF2C68DFCC}" type="presOf" srcId="{BA6EBCFB-0CCB-425E-8BBC-98F78FB38FD5}" destId="{8BD23099-8A8D-4D88-B523-1AA9796A606E}" srcOrd="0" destOrd="0" presId="urn:microsoft.com/office/officeart/2018/2/layout/IconVerticalSolidList"/>
    <dgm:cxn modelId="{B8474D49-A8B3-4445-BD11-51275B072369}" srcId="{9601A809-E431-4AAC-A6AE-CA2F927549BD}" destId="{004FD2A0-2325-40DC-AE0D-CC11DBC2CB3A}" srcOrd="2" destOrd="0" parTransId="{B6D9CBEA-F9ED-4BD2-8609-50A84012654C}" sibTransId="{7493FA7F-2B17-4E98-8EEB-E3719E05A30D}"/>
    <dgm:cxn modelId="{0EF35373-715C-4DD6-A192-070FBAC0E852}" type="presOf" srcId="{342D46D2-6095-483D-9127-5F96388A88CE}" destId="{EA2D5E52-0C02-4DB8-AFE7-CF453A7FC6F4}" srcOrd="0" destOrd="0" presId="urn:microsoft.com/office/officeart/2018/2/layout/IconVerticalSolidList"/>
    <dgm:cxn modelId="{55DF9E73-85B2-4407-BE6E-83E6814869E3}" type="presOf" srcId="{FA85857B-5E47-4C55-96E8-B73490C9AF50}" destId="{87740A97-6F54-45BC-A824-6188953D35E8}" srcOrd="0" destOrd="0" presId="urn:microsoft.com/office/officeart/2018/2/layout/IconVerticalSolidList"/>
    <dgm:cxn modelId="{C538D2AD-F5BE-4F2F-9EC8-BCBA45B01C2B}" srcId="{9601A809-E431-4AAC-A6AE-CA2F927549BD}" destId="{76EF1E54-BF3F-4150-994D-F3DFC72A2F9C}" srcOrd="1" destOrd="0" parTransId="{63321E91-8CEB-49EB-B39F-A4E23510B2C8}" sibTransId="{AF07D206-1CB6-4411-A98E-84F75A10F1FC}"/>
    <dgm:cxn modelId="{7C3A53D4-C30C-4867-8A2D-6B3443FB0956}" srcId="{9601A809-E431-4AAC-A6AE-CA2F927549BD}" destId="{342D46D2-6095-483D-9127-5F96388A88CE}" srcOrd="3" destOrd="0" parTransId="{A8F14AC9-2FEF-4EBA-9095-E24B5C30E651}" sibTransId="{39027C75-06C0-47CF-B996-69E9027FF493}"/>
    <dgm:cxn modelId="{E810DCEA-35F0-472B-B715-EB37D7345532}" srcId="{9601A809-E431-4AAC-A6AE-CA2F927549BD}" destId="{BA6EBCFB-0CCB-425E-8BBC-98F78FB38FD5}" srcOrd="4" destOrd="0" parTransId="{6D3A7781-A0E0-4F22-9F0F-A6D78926460B}" sibTransId="{70F49472-21EF-4FDF-B7ED-ECCF7348430C}"/>
    <dgm:cxn modelId="{91014FF5-0DCA-4624-8520-D602D01CAFDF}" type="presParOf" srcId="{0167CAB4-9CEA-4EC2-B73D-925A5D0E797B}" destId="{0FD0025E-5E87-4AEF-BAA5-D71CD163F04F}" srcOrd="0" destOrd="0" presId="urn:microsoft.com/office/officeart/2018/2/layout/IconVerticalSolidList"/>
    <dgm:cxn modelId="{97E92FAB-9BCE-4901-8D2C-5E7E2236FFD0}" type="presParOf" srcId="{0FD0025E-5E87-4AEF-BAA5-D71CD163F04F}" destId="{3112BDD3-E428-4310-9223-CBDDB6A33621}" srcOrd="0" destOrd="0" presId="urn:microsoft.com/office/officeart/2018/2/layout/IconVerticalSolidList"/>
    <dgm:cxn modelId="{8DB0062F-41E9-40C8-83CF-ADCE1FC7BF59}" type="presParOf" srcId="{0FD0025E-5E87-4AEF-BAA5-D71CD163F04F}" destId="{309F57D8-7DE1-4850-B158-DBBDD85BC305}" srcOrd="1" destOrd="0" presId="urn:microsoft.com/office/officeart/2018/2/layout/IconVerticalSolidList"/>
    <dgm:cxn modelId="{4806F695-6EBA-4A33-982E-3FD11254AAB9}" type="presParOf" srcId="{0FD0025E-5E87-4AEF-BAA5-D71CD163F04F}" destId="{A50AE7B4-08F2-41DF-AFC0-C0665643DA12}" srcOrd="2" destOrd="0" presId="urn:microsoft.com/office/officeart/2018/2/layout/IconVerticalSolidList"/>
    <dgm:cxn modelId="{AC55E313-1E99-40F7-A52D-F9B588DA38B4}" type="presParOf" srcId="{0FD0025E-5E87-4AEF-BAA5-D71CD163F04F}" destId="{87740A97-6F54-45BC-A824-6188953D35E8}" srcOrd="3" destOrd="0" presId="urn:microsoft.com/office/officeart/2018/2/layout/IconVerticalSolidList"/>
    <dgm:cxn modelId="{5D53F2C8-EB7C-4126-A2ED-55D124D108B9}" type="presParOf" srcId="{0167CAB4-9CEA-4EC2-B73D-925A5D0E797B}" destId="{643C3EAB-43F7-4C39-B2CC-A40816DF1A01}" srcOrd="1" destOrd="0" presId="urn:microsoft.com/office/officeart/2018/2/layout/IconVerticalSolidList"/>
    <dgm:cxn modelId="{75A32FFB-34FF-4AAB-865C-BBBE7A6B3536}" type="presParOf" srcId="{0167CAB4-9CEA-4EC2-B73D-925A5D0E797B}" destId="{8CD70221-ADF6-4393-877C-5414F12E4E27}" srcOrd="2" destOrd="0" presId="urn:microsoft.com/office/officeart/2018/2/layout/IconVerticalSolidList"/>
    <dgm:cxn modelId="{182F4C2A-CB00-4A24-BFA2-5EE80CD17C27}" type="presParOf" srcId="{8CD70221-ADF6-4393-877C-5414F12E4E27}" destId="{5355DD5D-A7FC-485A-A0F7-9B3B35369B6A}" srcOrd="0" destOrd="0" presId="urn:microsoft.com/office/officeart/2018/2/layout/IconVerticalSolidList"/>
    <dgm:cxn modelId="{960D7899-6EE3-45D0-A564-042EB9C916BD}" type="presParOf" srcId="{8CD70221-ADF6-4393-877C-5414F12E4E27}" destId="{79D6671C-1973-4D04-908E-A2F01DB562D7}" srcOrd="1" destOrd="0" presId="urn:microsoft.com/office/officeart/2018/2/layout/IconVerticalSolidList"/>
    <dgm:cxn modelId="{852770D6-749F-4BA4-817C-8E94BBC65331}" type="presParOf" srcId="{8CD70221-ADF6-4393-877C-5414F12E4E27}" destId="{56FBF51B-B0C8-49D3-9C42-700FD46DDEE5}" srcOrd="2" destOrd="0" presId="urn:microsoft.com/office/officeart/2018/2/layout/IconVerticalSolidList"/>
    <dgm:cxn modelId="{A27371C4-6930-49B3-9179-C5E4A98778D1}" type="presParOf" srcId="{8CD70221-ADF6-4393-877C-5414F12E4E27}" destId="{84F4076D-A8A7-4C97-8616-70FEF4E1E8BE}" srcOrd="3" destOrd="0" presId="urn:microsoft.com/office/officeart/2018/2/layout/IconVerticalSolidList"/>
    <dgm:cxn modelId="{CFC3BF31-D977-4720-80DF-36F1EEEB91F2}" type="presParOf" srcId="{0167CAB4-9CEA-4EC2-B73D-925A5D0E797B}" destId="{DD1AAC01-6CB6-458B-B94E-94E2C9ECE40D}" srcOrd="3" destOrd="0" presId="urn:microsoft.com/office/officeart/2018/2/layout/IconVerticalSolidList"/>
    <dgm:cxn modelId="{73D9CE60-9C9E-4A25-A65D-E21B16E2A9F8}" type="presParOf" srcId="{0167CAB4-9CEA-4EC2-B73D-925A5D0E797B}" destId="{211AC4E3-C695-436E-9506-F5F853DE9865}" srcOrd="4" destOrd="0" presId="urn:microsoft.com/office/officeart/2018/2/layout/IconVerticalSolidList"/>
    <dgm:cxn modelId="{91D08B08-F675-46BF-8372-5CB695231950}" type="presParOf" srcId="{211AC4E3-C695-436E-9506-F5F853DE9865}" destId="{48D60571-5010-4046-B055-4270E35F06D7}" srcOrd="0" destOrd="0" presId="urn:microsoft.com/office/officeart/2018/2/layout/IconVerticalSolidList"/>
    <dgm:cxn modelId="{2CF8BD6B-1D8C-44B1-BD38-DB8E559D1002}" type="presParOf" srcId="{211AC4E3-C695-436E-9506-F5F853DE9865}" destId="{2BE1DCB5-745C-4FB4-AD82-228CAF09F0EA}" srcOrd="1" destOrd="0" presId="urn:microsoft.com/office/officeart/2018/2/layout/IconVerticalSolidList"/>
    <dgm:cxn modelId="{00A17883-0AD7-4CA5-B004-046EFFDAC99A}" type="presParOf" srcId="{211AC4E3-C695-436E-9506-F5F853DE9865}" destId="{0EBDAD08-BBCA-4813-9983-9466F6A5ADA3}" srcOrd="2" destOrd="0" presId="urn:microsoft.com/office/officeart/2018/2/layout/IconVerticalSolidList"/>
    <dgm:cxn modelId="{1E1FFC82-A23A-4F5A-9FC9-035FCB92343E}" type="presParOf" srcId="{211AC4E3-C695-436E-9506-F5F853DE9865}" destId="{7B613C32-FC35-4983-9D37-A5E40DE2EBDE}" srcOrd="3" destOrd="0" presId="urn:microsoft.com/office/officeart/2018/2/layout/IconVerticalSolidList"/>
    <dgm:cxn modelId="{E205BAF3-7A02-4CFA-ADCE-E496501ABC20}" type="presParOf" srcId="{0167CAB4-9CEA-4EC2-B73D-925A5D0E797B}" destId="{2A940B4A-A87C-40CC-AC06-98D308AA2FE5}" srcOrd="5" destOrd="0" presId="urn:microsoft.com/office/officeart/2018/2/layout/IconVerticalSolidList"/>
    <dgm:cxn modelId="{C64E98AC-768A-4C9B-ADE5-103B42332B8F}" type="presParOf" srcId="{0167CAB4-9CEA-4EC2-B73D-925A5D0E797B}" destId="{51A38FF8-D8B4-4D10-900B-D57C17C57FC7}" srcOrd="6" destOrd="0" presId="urn:microsoft.com/office/officeart/2018/2/layout/IconVerticalSolidList"/>
    <dgm:cxn modelId="{63CC1CCB-ABF8-4A36-A009-87F435177175}" type="presParOf" srcId="{51A38FF8-D8B4-4D10-900B-D57C17C57FC7}" destId="{BB54293C-56C0-4FDA-9A74-EFB70C09A5F1}" srcOrd="0" destOrd="0" presId="urn:microsoft.com/office/officeart/2018/2/layout/IconVerticalSolidList"/>
    <dgm:cxn modelId="{0E5191F1-5A50-4E46-9379-5FE86C752B97}" type="presParOf" srcId="{51A38FF8-D8B4-4D10-900B-D57C17C57FC7}" destId="{1CEB2021-F408-4BAE-BCD9-16FABDA1C22D}" srcOrd="1" destOrd="0" presId="urn:microsoft.com/office/officeart/2018/2/layout/IconVerticalSolidList"/>
    <dgm:cxn modelId="{0BEB0D23-FECB-43CA-A27E-10AED2A4B248}" type="presParOf" srcId="{51A38FF8-D8B4-4D10-900B-D57C17C57FC7}" destId="{2EAE207E-6758-4EA6-982C-F024E9608342}" srcOrd="2" destOrd="0" presId="urn:microsoft.com/office/officeart/2018/2/layout/IconVerticalSolidList"/>
    <dgm:cxn modelId="{7FE6D167-3583-45FF-B1ED-C5CDACC7BDA7}" type="presParOf" srcId="{51A38FF8-D8B4-4D10-900B-D57C17C57FC7}" destId="{EA2D5E52-0C02-4DB8-AFE7-CF453A7FC6F4}" srcOrd="3" destOrd="0" presId="urn:microsoft.com/office/officeart/2018/2/layout/IconVerticalSolidList"/>
    <dgm:cxn modelId="{4A95E997-EB60-4BC9-98E5-720520273192}" type="presParOf" srcId="{0167CAB4-9CEA-4EC2-B73D-925A5D0E797B}" destId="{91D1394D-3FE2-440C-A2A7-10D986EA7015}" srcOrd="7" destOrd="0" presId="urn:microsoft.com/office/officeart/2018/2/layout/IconVerticalSolidList"/>
    <dgm:cxn modelId="{1DC0E835-7FA9-4C8C-8CA0-F3B28D7319D0}" type="presParOf" srcId="{0167CAB4-9CEA-4EC2-B73D-925A5D0E797B}" destId="{679B67B7-7DBB-4DB1-A38A-BDED8A6F0007}" srcOrd="8" destOrd="0" presId="urn:microsoft.com/office/officeart/2018/2/layout/IconVerticalSolidList"/>
    <dgm:cxn modelId="{7BD372C5-62CA-486F-BD44-73F58B04FFE2}" type="presParOf" srcId="{679B67B7-7DBB-4DB1-A38A-BDED8A6F0007}" destId="{2F654C8C-B12E-46D7-A182-D446677135F3}" srcOrd="0" destOrd="0" presId="urn:microsoft.com/office/officeart/2018/2/layout/IconVerticalSolidList"/>
    <dgm:cxn modelId="{1EF54201-3430-4EFA-AF4A-28E60EAD3F25}" type="presParOf" srcId="{679B67B7-7DBB-4DB1-A38A-BDED8A6F0007}" destId="{5F991C2E-24C4-4A01-9BB7-288C86B83D64}" srcOrd="1" destOrd="0" presId="urn:microsoft.com/office/officeart/2018/2/layout/IconVerticalSolidList"/>
    <dgm:cxn modelId="{0ADE786B-0543-4B2F-9338-B5FB9B49C607}" type="presParOf" srcId="{679B67B7-7DBB-4DB1-A38A-BDED8A6F0007}" destId="{5C1490DC-99C4-40B1-8861-60802397D822}" srcOrd="2" destOrd="0" presId="urn:microsoft.com/office/officeart/2018/2/layout/IconVerticalSolidList"/>
    <dgm:cxn modelId="{AAEA9168-509E-4CB8-B684-83D01D90298B}" type="presParOf" srcId="{679B67B7-7DBB-4DB1-A38A-BDED8A6F0007}" destId="{8BD23099-8A8D-4D88-B523-1AA9796A606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01A809-E431-4AAC-A6AE-CA2F927549B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A85857B-5E47-4C55-96E8-B73490C9AF5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/>
            <a:t>Search and Web Check-In for businesses</a:t>
          </a:r>
        </a:p>
      </dgm:t>
    </dgm:pt>
    <dgm:pt modelId="{6152DE96-BE53-4F68-AF69-6979F51C86F2}" type="parTrans" cxnId="{96AC5431-FA88-47BA-B757-1E1A98599FB6}">
      <dgm:prSet/>
      <dgm:spPr/>
      <dgm:t>
        <a:bodyPr/>
        <a:lstStyle/>
        <a:p>
          <a:endParaRPr lang="en-US" sz="1500"/>
        </a:p>
      </dgm:t>
    </dgm:pt>
    <dgm:pt modelId="{5E9CFA74-036E-44D3-87A5-13D3898E6CF5}" type="sibTrans" cxnId="{96AC5431-FA88-47BA-B757-1E1A98599FB6}">
      <dgm:prSet/>
      <dgm:spPr/>
      <dgm:t>
        <a:bodyPr/>
        <a:lstStyle/>
        <a:p>
          <a:endParaRPr lang="en-US" sz="1500"/>
        </a:p>
      </dgm:t>
    </dgm:pt>
    <dgm:pt modelId="{76EF1E54-BF3F-4150-994D-F3DFC72A2F9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/>
            <a:t>Accurate wait times with real time data</a:t>
          </a:r>
        </a:p>
      </dgm:t>
    </dgm:pt>
    <dgm:pt modelId="{63321E91-8CEB-49EB-B39F-A4E23510B2C8}" type="parTrans" cxnId="{C538D2AD-F5BE-4F2F-9EC8-BCBA45B01C2B}">
      <dgm:prSet/>
      <dgm:spPr/>
      <dgm:t>
        <a:bodyPr/>
        <a:lstStyle/>
        <a:p>
          <a:endParaRPr lang="en-US" sz="1500"/>
        </a:p>
      </dgm:t>
    </dgm:pt>
    <dgm:pt modelId="{AF07D206-1CB6-4411-A98E-84F75A10F1FC}" type="sibTrans" cxnId="{C538D2AD-F5BE-4F2F-9EC8-BCBA45B01C2B}">
      <dgm:prSet/>
      <dgm:spPr/>
      <dgm:t>
        <a:bodyPr/>
        <a:lstStyle/>
        <a:p>
          <a:endParaRPr lang="en-US" sz="1500"/>
        </a:p>
      </dgm:t>
    </dgm:pt>
    <dgm:pt modelId="{004FD2A0-2325-40DC-AE0D-CC11DBC2CB3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/>
            <a:t>Open-source </a:t>
          </a:r>
          <a:r>
            <a:rPr lang="en-US" sz="1500">
              <a:latin typeface="Trebuchet MS" panose="020B0603020202020204"/>
            </a:rPr>
            <a:t>auto</a:t>
          </a:r>
          <a:r>
            <a:rPr lang="en-US" sz="1500"/>
            <a:t> scaling Google Firebase </a:t>
          </a:r>
          <a:r>
            <a:rPr lang="en-US" sz="1500">
              <a:latin typeface="Trebuchet MS" panose="020B0603020202020204"/>
            </a:rPr>
            <a:t>database</a:t>
          </a:r>
          <a:endParaRPr lang="en-US" sz="1500"/>
        </a:p>
      </dgm:t>
    </dgm:pt>
    <dgm:pt modelId="{B6D9CBEA-F9ED-4BD2-8609-50A84012654C}" type="parTrans" cxnId="{B8474D49-A8B3-4445-BD11-51275B072369}">
      <dgm:prSet/>
      <dgm:spPr/>
      <dgm:t>
        <a:bodyPr/>
        <a:lstStyle/>
        <a:p>
          <a:endParaRPr lang="en-US" sz="1500"/>
        </a:p>
      </dgm:t>
    </dgm:pt>
    <dgm:pt modelId="{7493FA7F-2B17-4E98-8EEB-E3719E05A30D}" type="sibTrans" cxnId="{B8474D49-A8B3-4445-BD11-51275B072369}">
      <dgm:prSet/>
      <dgm:spPr/>
      <dgm:t>
        <a:bodyPr/>
        <a:lstStyle/>
        <a:p>
          <a:endParaRPr lang="en-US" sz="1500"/>
        </a:p>
      </dgm:t>
    </dgm:pt>
    <dgm:pt modelId="{342D46D2-6095-483D-9127-5F96388A88C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/>
            <a:t>One stop </a:t>
          </a:r>
          <a:r>
            <a:rPr lang="en-US" sz="1500">
              <a:latin typeface="Trebuchet MS" panose="020B0603020202020204"/>
            </a:rPr>
            <a:t>user</a:t>
          </a:r>
          <a:r>
            <a:rPr lang="en-US" sz="1500"/>
            <a:t> </a:t>
          </a:r>
          <a:r>
            <a:rPr lang="en-US" sz="1500">
              <a:latin typeface="Trebuchet MS" panose="020B0603020202020204"/>
            </a:rPr>
            <a:t>friendly</a:t>
          </a:r>
          <a:r>
            <a:rPr lang="en-US" sz="1500"/>
            <a:t> Dashboard</a:t>
          </a:r>
        </a:p>
      </dgm:t>
    </dgm:pt>
    <dgm:pt modelId="{A8F14AC9-2FEF-4EBA-9095-E24B5C30E651}" type="parTrans" cxnId="{7C3A53D4-C30C-4867-8A2D-6B3443FB0956}">
      <dgm:prSet/>
      <dgm:spPr/>
      <dgm:t>
        <a:bodyPr/>
        <a:lstStyle/>
        <a:p>
          <a:endParaRPr lang="en-US" sz="1500"/>
        </a:p>
      </dgm:t>
    </dgm:pt>
    <dgm:pt modelId="{39027C75-06C0-47CF-B996-69E9027FF493}" type="sibTrans" cxnId="{7C3A53D4-C30C-4867-8A2D-6B3443FB0956}">
      <dgm:prSet/>
      <dgm:spPr/>
      <dgm:t>
        <a:bodyPr/>
        <a:lstStyle/>
        <a:p>
          <a:endParaRPr lang="en-US" sz="1500"/>
        </a:p>
      </dgm:t>
    </dgm:pt>
    <dgm:pt modelId="{0167CAB4-9CEA-4EC2-B73D-925A5D0E797B}" type="pres">
      <dgm:prSet presAssocID="{9601A809-E431-4AAC-A6AE-CA2F927549BD}" presName="root" presStyleCnt="0">
        <dgm:presLayoutVars>
          <dgm:dir/>
          <dgm:resizeHandles val="exact"/>
        </dgm:presLayoutVars>
      </dgm:prSet>
      <dgm:spPr/>
    </dgm:pt>
    <dgm:pt modelId="{0FD0025E-5E87-4AEF-BAA5-D71CD163F04F}" type="pres">
      <dgm:prSet presAssocID="{FA85857B-5E47-4C55-96E8-B73490C9AF50}" presName="compNode" presStyleCnt="0"/>
      <dgm:spPr/>
    </dgm:pt>
    <dgm:pt modelId="{3112BDD3-E428-4310-9223-CBDDB6A33621}" type="pres">
      <dgm:prSet presAssocID="{FA85857B-5E47-4C55-96E8-B73490C9AF50}" presName="bgRect" presStyleLbl="bgShp" presStyleIdx="0" presStyleCnt="4" custLinFactNeighborY="4911"/>
      <dgm:spPr/>
    </dgm:pt>
    <dgm:pt modelId="{309F57D8-7DE1-4850-B158-DBBDD85BC305}" type="pres">
      <dgm:prSet presAssocID="{FA85857B-5E47-4C55-96E8-B73490C9AF5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A50AE7B4-08F2-41DF-AFC0-C0665643DA12}" type="pres">
      <dgm:prSet presAssocID="{FA85857B-5E47-4C55-96E8-B73490C9AF50}" presName="spaceRect" presStyleCnt="0"/>
      <dgm:spPr/>
    </dgm:pt>
    <dgm:pt modelId="{87740A97-6F54-45BC-A824-6188953D35E8}" type="pres">
      <dgm:prSet presAssocID="{FA85857B-5E47-4C55-96E8-B73490C9AF50}" presName="parTx" presStyleLbl="revTx" presStyleIdx="0" presStyleCnt="4">
        <dgm:presLayoutVars>
          <dgm:chMax val="0"/>
          <dgm:chPref val="0"/>
        </dgm:presLayoutVars>
      </dgm:prSet>
      <dgm:spPr/>
    </dgm:pt>
    <dgm:pt modelId="{643C3EAB-43F7-4C39-B2CC-A40816DF1A01}" type="pres">
      <dgm:prSet presAssocID="{5E9CFA74-036E-44D3-87A5-13D3898E6CF5}" presName="sibTrans" presStyleCnt="0"/>
      <dgm:spPr/>
    </dgm:pt>
    <dgm:pt modelId="{8CD70221-ADF6-4393-877C-5414F12E4E27}" type="pres">
      <dgm:prSet presAssocID="{76EF1E54-BF3F-4150-994D-F3DFC72A2F9C}" presName="compNode" presStyleCnt="0"/>
      <dgm:spPr/>
    </dgm:pt>
    <dgm:pt modelId="{5355DD5D-A7FC-485A-A0F7-9B3B35369B6A}" type="pres">
      <dgm:prSet presAssocID="{76EF1E54-BF3F-4150-994D-F3DFC72A2F9C}" presName="bgRect" presStyleLbl="bgShp" presStyleIdx="1" presStyleCnt="4"/>
      <dgm:spPr/>
    </dgm:pt>
    <dgm:pt modelId="{79D6671C-1973-4D04-908E-A2F01DB562D7}" type="pres">
      <dgm:prSet presAssocID="{76EF1E54-BF3F-4150-994D-F3DFC72A2F9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6FBF51B-B0C8-49D3-9C42-700FD46DDEE5}" type="pres">
      <dgm:prSet presAssocID="{76EF1E54-BF3F-4150-994D-F3DFC72A2F9C}" presName="spaceRect" presStyleCnt="0"/>
      <dgm:spPr/>
    </dgm:pt>
    <dgm:pt modelId="{84F4076D-A8A7-4C97-8616-70FEF4E1E8BE}" type="pres">
      <dgm:prSet presAssocID="{76EF1E54-BF3F-4150-994D-F3DFC72A2F9C}" presName="parTx" presStyleLbl="revTx" presStyleIdx="1" presStyleCnt="4">
        <dgm:presLayoutVars>
          <dgm:chMax val="0"/>
          <dgm:chPref val="0"/>
        </dgm:presLayoutVars>
      </dgm:prSet>
      <dgm:spPr/>
    </dgm:pt>
    <dgm:pt modelId="{DD1AAC01-6CB6-458B-B94E-94E2C9ECE40D}" type="pres">
      <dgm:prSet presAssocID="{AF07D206-1CB6-4411-A98E-84F75A10F1FC}" presName="sibTrans" presStyleCnt="0"/>
      <dgm:spPr/>
    </dgm:pt>
    <dgm:pt modelId="{211AC4E3-C695-436E-9506-F5F853DE9865}" type="pres">
      <dgm:prSet presAssocID="{004FD2A0-2325-40DC-AE0D-CC11DBC2CB3A}" presName="compNode" presStyleCnt="0"/>
      <dgm:spPr/>
    </dgm:pt>
    <dgm:pt modelId="{48D60571-5010-4046-B055-4270E35F06D7}" type="pres">
      <dgm:prSet presAssocID="{004FD2A0-2325-40DC-AE0D-CC11DBC2CB3A}" presName="bgRect" presStyleLbl="bgShp" presStyleIdx="2" presStyleCnt="4"/>
      <dgm:spPr/>
    </dgm:pt>
    <dgm:pt modelId="{2BE1DCB5-745C-4FB4-AD82-228CAF09F0EA}" type="pres">
      <dgm:prSet presAssocID="{004FD2A0-2325-40DC-AE0D-CC11DBC2CB3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EBDAD08-BBCA-4813-9983-9466F6A5ADA3}" type="pres">
      <dgm:prSet presAssocID="{004FD2A0-2325-40DC-AE0D-CC11DBC2CB3A}" presName="spaceRect" presStyleCnt="0"/>
      <dgm:spPr/>
    </dgm:pt>
    <dgm:pt modelId="{7B613C32-FC35-4983-9D37-A5E40DE2EBDE}" type="pres">
      <dgm:prSet presAssocID="{004FD2A0-2325-40DC-AE0D-CC11DBC2CB3A}" presName="parTx" presStyleLbl="revTx" presStyleIdx="2" presStyleCnt="4">
        <dgm:presLayoutVars>
          <dgm:chMax val="0"/>
          <dgm:chPref val="0"/>
        </dgm:presLayoutVars>
      </dgm:prSet>
      <dgm:spPr/>
    </dgm:pt>
    <dgm:pt modelId="{2A940B4A-A87C-40CC-AC06-98D308AA2FE5}" type="pres">
      <dgm:prSet presAssocID="{7493FA7F-2B17-4E98-8EEB-E3719E05A30D}" presName="sibTrans" presStyleCnt="0"/>
      <dgm:spPr/>
    </dgm:pt>
    <dgm:pt modelId="{51A38FF8-D8B4-4D10-900B-D57C17C57FC7}" type="pres">
      <dgm:prSet presAssocID="{342D46D2-6095-483D-9127-5F96388A88CE}" presName="compNode" presStyleCnt="0"/>
      <dgm:spPr/>
    </dgm:pt>
    <dgm:pt modelId="{BB54293C-56C0-4FDA-9A74-EFB70C09A5F1}" type="pres">
      <dgm:prSet presAssocID="{342D46D2-6095-483D-9127-5F96388A88CE}" presName="bgRect" presStyleLbl="bgShp" presStyleIdx="3" presStyleCnt="4"/>
      <dgm:spPr/>
    </dgm:pt>
    <dgm:pt modelId="{1CEB2021-F408-4BAE-BCD9-16FABDA1C22D}" type="pres">
      <dgm:prSet presAssocID="{342D46D2-6095-483D-9127-5F96388A88C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2EAE207E-6758-4EA6-982C-F024E9608342}" type="pres">
      <dgm:prSet presAssocID="{342D46D2-6095-483D-9127-5F96388A88CE}" presName="spaceRect" presStyleCnt="0"/>
      <dgm:spPr/>
    </dgm:pt>
    <dgm:pt modelId="{EA2D5E52-0C02-4DB8-AFE7-CF453A7FC6F4}" type="pres">
      <dgm:prSet presAssocID="{342D46D2-6095-483D-9127-5F96388A88C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B318914-C2BD-431D-9311-788C313EC846}" type="presOf" srcId="{342D46D2-6095-483D-9127-5F96388A88CE}" destId="{EA2D5E52-0C02-4DB8-AFE7-CF453A7FC6F4}" srcOrd="0" destOrd="0" presId="urn:microsoft.com/office/officeart/2018/2/layout/IconVerticalSolidList"/>
    <dgm:cxn modelId="{F53E302C-2259-4D59-8076-C285A6DEF5B2}" type="presOf" srcId="{76EF1E54-BF3F-4150-994D-F3DFC72A2F9C}" destId="{84F4076D-A8A7-4C97-8616-70FEF4E1E8BE}" srcOrd="0" destOrd="0" presId="urn:microsoft.com/office/officeart/2018/2/layout/IconVerticalSolidList"/>
    <dgm:cxn modelId="{96AC5431-FA88-47BA-B757-1E1A98599FB6}" srcId="{9601A809-E431-4AAC-A6AE-CA2F927549BD}" destId="{FA85857B-5E47-4C55-96E8-B73490C9AF50}" srcOrd="0" destOrd="0" parTransId="{6152DE96-BE53-4F68-AF69-6979F51C86F2}" sibTransId="{5E9CFA74-036E-44D3-87A5-13D3898E6CF5}"/>
    <dgm:cxn modelId="{B8474D49-A8B3-4445-BD11-51275B072369}" srcId="{9601A809-E431-4AAC-A6AE-CA2F927549BD}" destId="{004FD2A0-2325-40DC-AE0D-CC11DBC2CB3A}" srcOrd="2" destOrd="0" parTransId="{B6D9CBEA-F9ED-4BD2-8609-50A84012654C}" sibTransId="{7493FA7F-2B17-4E98-8EEB-E3719E05A30D}"/>
    <dgm:cxn modelId="{C538D2AD-F5BE-4F2F-9EC8-BCBA45B01C2B}" srcId="{9601A809-E431-4AAC-A6AE-CA2F927549BD}" destId="{76EF1E54-BF3F-4150-994D-F3DFC72A2F9C}" srcOrd="1" destOrd="0" parTransId="{63321E91-8CEB-49EB-B39F-A4E23510B2C8}" sibTransId="{AF07D206-1CB6-4411-A98E-84F75A10F1FC}"/>
    <dgm:cxn modelId="{665C83D1-62B3-4400-ACDA-87F9076F560F}" type="presOf" srcId="{FA85857B-5E47-4C55-96E8-B73490C9AF50}" destId="{87740A97-6F54-45BC-A824-6188953D35E8}" srcOrd="0" destOrd="0" presId="urn:microsoft.com/office/officeart/2018/2/layout/IconVerticalSolidList"/>
    <dgm:cxn modelId="{7C3A53D4-C30C-4867-8A2D-6B3443FB0956}" srcId="{9601A809-E431-4AAC-A6AE-CA2F927549BD}" destId="{342D46D2-6095-483D-9127-5F96388A88CE}" srcOrd="3" destOrd="0" parTransId="{A8F14AC9-2FEF-4EBA-9095-E24B5C30E651}" sibTransId="{39027C75-06C0-47CF-B996-69E9027FF493}"/>
    <dgm:cxn modelId="{F7E813E3-D9F5-4274-ADBB-9AD4A5FC3375}" type="presOf" srcId="{9601A809-E431-4AAC-A6AE-CA2F927549BD}" destId="{0167CAB4-9CEA-4EC2-B73D-925A5D0E797B}" srcOrd="0" destOrd="0" presId="urn:microsoft.com/office/officeart/2018/2/layout/IconVerticalSolidList"/>
    <dgm:cxn modelId="{3D4A3BF0-5E61-47F3-96CD-A481E065E1DE}" type="presOf" srcId="{004FD2A0-2325-40DC-AE0D-CC11DBC2CB3A}" destId="{7B613C32-FC35-4983-9D37-A5E40DE2EBDE}" srcOrd="0" destOrd="0" presId="urn:microsoft.com/office/officeart/2018/2/layout/IconVerticalSolidList"/>
    <dgm:cxn modelId="{B84598B4-58E3-428E-A75E-F1C6A2C2C812}" type="presParOf" srcId="{0167CAB4-9CEA-4EC2-B73D-925A5D0E797B}" destId="{0FD0025E-5E87-4AEF-BAA5-D71CD163F04F}" srcOrd="0" destOrd="0" presId="urn:microsoft.com/office/officeart/2018/2/layout/IconVerticalSolidList"/>
    <dgm:cxn modelId="{965D6567-C749-4210-A17F-5FEDF307C2C2}" type="presParOf" srcId="{0FD0025E-5E87-4AEF-BAA5-D71CD163F04F}" destId="{3112BDD3-E428-4310-9223-CBDDB6A33621}" srcOrd="0" destOrd="0" presId="urn:microsoft.com/office/officeart/2018/2/layout/IconVerticalSolidList"/>
    <dgm:cxn modelId="{B7E51397-8C36-4BB6-A20B-F41E18926695}" type="presParOf" srcId="{0FD0025E-5E87-4AEF-BAA5-D71CD163F04F}" destId="{309F57D8-7DE1-4850-B158-DBBDD85BC305}" srcOrd="1" destOrd="0" presId="urn:microsoft.com/office/officeart/2018/2/layout/IconVerticalSolidList"/>
    <dgm:cxn modelId="{299B2B3E-F568-4DD6-BAFC-E02099D7FDF8}" type="presParOf" srcId="{0FD0025E-5E87-4AEF-BAA5-D71CD163F04F}" destId="{A50AE7B4-08F2-41DF-AFC0-C0665643DA12}" srcOrd="2" destOrd="0" presId="urn:microsoft.com/office/officeart/2018/2/layout/IconVerticalSolidList"/>
    <dgm:cxn modelId="{0E76251F-977D-4A07-9371-39D39828F33E}" type="presParOf" srcId="{0FD0025E-5E87-4AEF-BAA5-D71CD163F04F}" destId="{87740A97-6F54-45BC-A824-6188953D35E8}" srcOrd="3" destOrd="0" presId="urn:microsoft.com/office/officeart/2018/2/layout/IconVerticalSolidList"/>
    <dgm:cxn modelId="{E5605176-2DE7-463B-B0A1-0ACCC1B35307}" type="presParOf" srcId="{0167CAB4-9CEA-4EC2-B73D-925A5D0E797B}" destId="{643C3EAB-43F7-4C39-B2CC-A40816DF1A01}" srcOrd="1" destOrd="0" presId="urn:microsoft.com/office/officeart/2018/2/layout/IconVerticalSolidList"/>
    <dgm:cxn modelId="{EE31F893-BEB1-4819-8F3A-80A0A2E7ADA2}" type="presParOf" srcId="{0167CAB4-9CEA-4EC2-B73D-925A5D0E797B}" destId="{8CD70221-ADF6-4393-877C-5414F12E4E27}" srcOrd="2" destOrd="0" presId="urn:microsoft.com/office/officeart/2018/2/layout/IconVerticalSolidList"/>
    <dgm:cxn modelId="{4F031E60-4E4C-4879-8436-065247827EED}" type="presParOf" srcId="{8CD70221-ADF6-4393-877C-5414F12E4E27}" destId="{5355DD5D-A7FC-485A-A0F7-9B3B35369B6A}" srcOrd="0" destOrd="0" presId="urn:microsoft.com/office/officeart/2018/2/layout/IconVerticalSolidList"/>
    <dgm:cxn modelId="{906CBA1C-B998-416B-94D3-70B2C78F9DA1}" type="presParOf" srcId="{8CD70221-ADF6-4393-877C-5414F12E4E27}" destId="{79D6671C-1973-4D04-908E-A2F01DB562D7}" srcOrd="1" destOrd="0" presId="urn:microsoft.com/office/officeart/2018/2/layout/IconVerticalSolidList"/>
    <dgm:cxn modelId="{04BBEF2D-2C13-4AA9-A876-0CF91220D247}" type="presParOf" srcId="{8CD70221-ADF6-4393-877C-5414F12E4E27}" destId="{56FBF51B-B0C8-49D3-9C42-700FD46DDEE5}" srcOrd="2" destOrd="0" presId="urn:microsoft.com/office/officeart/2018/2/layout/IconVerticalSolidList"/>
    <dgm:cxn modelId="{8B6AC491-28D1-41E5-8029-A8E55690EE21}" type="presParOf" srcId="{8CD70221-ADF6-4393-877C-5414F12E4E27}" destId="{84F4076D-A8A7-4C97-8616-70FEF4E1E8BE}" srcOrd="3" destOrd="0" presId="urn:microsoft.com/office/officeart/2018/2/layout/IconVerticalSolidList"/>
    <dgm:cxn modelId="{E4058CEC-7D2F-4294-BEC2-AE02CE67F234}" type="presParOf" srcId="{0167CAB4-9CEA-4EC2-B73D-925A5D0E797B}" destId="{DD1AAC01-6CB6-458B-B94E-94E2C9ECE40D}" srcOrd="3" destOrd="0" presId="urn:microsoft.com/office/officeart/2018/2/layout/IconVerticalSolidList"/>
    <dgm:cxn modelId="{13A9AA27-A5DD-45D9-80DF-14EFCE9DC069}" type="presParOf" srcId="{0167CAB4-9CEA-4EC2-B73D-925A5D0E797B}" destId="{211AC4E3-C695-436E-9506-F5F853DE9865}" srcOrd="4" destOrd="0" presId="urn:microsoft.com/office/officeart/2018/2/layout/IconVerticalSolidList"/>
    <dgm:cxn modelId="{CC9E8BBE-F285-4413-BF89-E6E777478D0E}" type="presParOf" srcId="{211AC4E3-C695-436E-9506-F5F853DE9865}" destId="{48D60571-5010-4046-B055-4270E35F06D7}" srcOrd="0" destOrd="0" presId="urn:microsoft.com/office/officeart/2018/2/layout/IconVerticalSolidList"/>
    <dgm:cxn modelId="{51851AEA-AF16-4512-93D8-63A3B524F78E}" type="presParOf" srcId="{211AC4E3-C695-436E-9506-F5F853DE9865}" destId="{2BE1DCB5-745C-4FB4-AD82-228CAF09F0EA}" srcOrd="1" destOrd="0" presId="urn:microsoft.com/office/officeart/2018/2/layout/IconVerticalSolidList"/>
    <dgm:cxn modelId="{8164CB59-6624-4EF6-834D-E6CC67E79D8B}" type="presParOf" srcId="{211AC4E3-C695-436E-9506-F5F853DE9865}" destId="{0EBDAD08-BBCA-4813-9983-9466F6A5ADA3}" srcOrd="2" destOrd="0" presId="urn:microsoft.com/office/officeart/2018/2/layout/IconVerticalSolidList"/>
    <dgm:cxn modelId="{E2763A4C-BFAA-44E0-9C10-32369AFA2C3D}" type="presParOf" srcId="{211AC4E3-C695-436E-9506-F5F853DE9865}" destId="{7B613C32-FC35-4983-9D37-A5E40DE2EBDE}" srcOrd="3" destOrd="0" presId="urn:microsoft.com/office/officeart/2018/2/layout/IconVerticalSolidList"/>
    <dgm:cxn modelId="{21DF00F0-1F22-4BD9-86ED-A4180468F8C7}" type="presParOf" srcId="{0167CAB4-9CEA-4EC2-B73D-925A5D0E797B}" destId="{2A940B4A-A87C-40CC-AC06-98D308AA2FE5}" srcOrd="5" destOrd="0" presId="urn:microsoft.com/office/officeart/2018/2/layout/IconVerticalSolidList"/>
    <dgm:cxn modelId="{F4F247EF-DEDD-4D8C-97AA-DA74499D22DC}" type="presParOf" srcId="{0167CAB4-9CEA-4EC2-B73D-925A5D0E797B}" destId="{51A38FF8-D8B4-4D10-900B-D57C17C57FC7}" srcOrd="6" destOrd="0" presId="urn:microsoft.com/office/officeart/2018/2/layout/IconVerticalSolidList"/>
    <dgm:cxn modelId="{B84B5C66-6A0D-4FD7-BB11-A39C320BCC38}" type="presParOf" srcId="{51A38FF8-D8B4-4D10-900B-D57C17C57FC7}" destId="{BB54293C-56C0-4FDA-9A74-EFB70C09A5F1}" srcOrd="0" destOrd="0" presId="urn:microsoft.com/office/officeart/2018/2/layout/IconVerticalSolidList"/>
    <dgm:cxn modelId="{B1C5ADDD-30CD-4AE5-97F2-CAEA4B9BCD4A}" type="presParOf" srcId="{51A38FF8-D8B4-4D10-900B-D57C17C57FC7}" destId="{1CEB2021-F408-4BAE-BCD9-16FABDA1C22D}" srcOrd="1" destOrd="0" presId="urn:microsoft.com/office/officeart/2018/2/layout/IconVerticalSolidList"/>
    <dgm:cxn modelId="{C0401A16-4487-4142-BF0C-32C6637BC1BA}" type="presParOf" srcId="{51A38FF8-D8B4-4D10-900B-D57C17C57FC7}" destId="{2EAE207E-6758-4EA6-982C-F024E9608342}" srcOrd="2" destOrd="0" presId="urn:microsoft.com/office/officeart/2018/2/layout/IconVerticalSolidList"/>
    <dgm:cxn modelId="{9E4105D0-4AF8-4368-8DF3-7F46E648CB58}" type="presParOf" srcId="{51A38FF8-D8B4-4D10-900B-D57C17C57FC7}" destId="{EA2D5E52-0C02-4DB8-AFE7-CF453A7FC6F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01A809-E431-4AAC-A6AE-CA2F927549B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A85857B-5E47-4C55-96E8-B73490C9AF5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/>
            <a:t>No </a:t>
          </a:r>
          <a:r>
            <a:rPr lang="en-US" sz="1500">
              <a:latin typeface="Trebuchet MS" panose="020B0603020202020204"/>
            </a:rPr>
            <a:t>user</a:t>
          </a:r>
          <a:r>
            <a:rPr lang="en-US" sz="1500"/>
            <a:t> </a:t>
          </a:r>
          <a:r>
            <a:rPr lang="en-US" sz="1500">
              <a:latin typeface="Trebuchet MS" panose="020B0603020202020204"/>
            </a:rPr>
            <a:t>data</a:t>
          </a:r>
          <a:r>
            <a:rPr lang="en-US" sz="1500"/>
            <a:t> </a:t>
          </a:r>
          <a:r>
            <a:rPr lang="en-US" sz="1500">
              <a:latin typeface="Trebuchet MS" panose="020B0603020202020204"/>
            </a:rPr>
            <a:t>collection</a:t>
          </a:r>
          <a:endParaRPr lang="en-US" sz="1500"/>
        </a:p>
      </dgm:t>
    </dgm:pt>
    <dgm:pt modelId="{6152DE96-BE53-4F68-AF69-6979F51C86F2}" type="parTrans" cxnId="{96AC5431-FA88-47BA-B757-1E1A98599FB6}">
      <dgm:prSet/>
      <dgm:spPr/>
      <dgm:t>
        <a:bodyPr/>
        <a:lstStyle/>
        <a:p>
          <a:endParaRPr lang="en-US" sz="1500"/>
        </a:p>
      </dgm:t>
    </dgm:pt>
    <dgm:pt modelId="{5E9CFA74-036E-44D3-87A5-13D3898E6CF5}" type="sibTrans" cxnId="{96AC5431-FA88-47BA-B757-1E1A98599FB6}">
      <dgm:prSet/>
      <dgm:spPr/>
      <dgm:t>
        <a:bodyPr/>
        <a:lstStyle/>
        <a:p>
          <a:endParaRPr lang="en-US" sz="1500"/>
        </a:p>
      </dgm:t>
    </dgm:pt>
    <dgm:pt modelId="{76EF1E54-BF3F-4150-994D-F3DFC72A2F9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/>
            <a:t>Complying with </a:t>
          </a:r>
          <a:r>
            <a:rPr lang="en-US" sz="1500">
              <a:latin typeface="Trebuchet MS" panose="020B0603020202020204"/>
            </a:rPr>
            <a:t>data</a:t>
          </a:r>
          <a:r>
            <a:rPr lang="en-US" sz="1500"/>
            <a:t> </a:t>
          </a:r>
          <a:r>
            <a:rPr lang="en-US" sz="1500">
              <a:latin typeface="Trebuchet MS" panose="020B0603020202020204"/>
            </a:rPr>
            <a:t>privacy</a:t>
          </a:r>
          <a:r>
            <a:rPr lang="en-US" sz="1500"/>
            <a:t> regulations</a:t>
          </a:r>
        </a:p>
      </dgm:t>
    </dgm:pt>
    <dgm:pt modelId="{63321E91-8CEB-49EB-B39F-A4E23510B2C8}" type="parTrans" cxnId="{C538D2AD-F5BE-4F2F-9EC8-BCBA45B01C2B}">
      <dgm:prSet/>
      <dgm:spPr/>
      <dgm:t>
        <a:bodyPr/>
        <a:lstStyle/>
        <a:p>
          <a:endParaRPr lang="en-US" sz="1500"/>
        </a:p>
      </dgm:t>
    </dgm:pt>
    <dgm:pt modelId="{AF07D206-1CB6-4411-A98E-84F75A10F1FC}" type="sibTrans" cxnId="{C538D2AD-F5BE-4F2F-9EC8-BCBA45B01C2B}">
      <dgm:prSet/>
      <dgm:spPr/>
      <dgm:t>
        <a:bodyPr/>
        <a:lstStyle/>
        <a:p>
          <a:endParaRPr lang="en-US" sz="1500"/>
        </a:p>
      </dgm:t>
    </dgm:pt>
    <dgm:pt modelId="{004FD2A0-2325-40DC-AE0D-CC11DBC2CB3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/>
            <a:t>Reduced cost of development</a:t>
          </a:r>
        </a:p>
      </dgm:t>
    </dgm:pt>
    <dgm:pt modelId="{B6D9CBEA-F9ED-4BD2-8609-50A84012654C}" type="parTrans" cxnId="{B8474D49-A8B3-4445-BD11-51275B072369}">
      <dgm:prSet/>
      <dgm:spPr/>
      <dgm:t>
        <a:bodyPr/>
        <a:lstStyle/>
        <a:p>
          <a:endParaRPr lang="en-US" sz="1500"/>
        </a:p>
      </dgm:t>
    </dgm:pt>
    <dgm:pt modelId="{7493FA7F-2B17-4E98-8EEB-E3719E05A30D}" type="sibTrans" cxnId="{B8474D49-A8B3-4445-BD11-51275B072369}">
      <dgm:prSet/>
      <dgm:spPr/>
      <dgm:t>
        <a:bodyPr/>
        <a:lstStyle/>
        <a:p>
          <a:endParaRPr lang="en-US" sz="1500"/>
        </a:p>
      </dgm:t>
    </dgm:pt>
    <dgm:pt modelId="{342D46D2-6095-483D-9127-5F96388A88C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/>
            <a:t>Secure and no chance of data breach and explosion</a:t>
          </a:r>
        </a:p>
      </dgm:t>
    </dgm:pt>
    <dgm:pt modelId="{A8F14AC9-2FEF-4EBA-9095-E24B5C30E651}" type="parTrans" cxnId="{7C3A53D4-C30C-4867-8A2D-6B3443FB0956}">
      <dgm:prSet/>
      <dgm:spPr/>
      <dgm:t>
        <a:bodyPr/>
        <a:lstStyle/>
        <a:p>
          <a:endParaRPr lang="en-US" sz="1500"/>
        </a:p>
      </dgm:t>
    </dgm:pt>
    <dgm:pt modelId="{39027C75-06C0-47CF-B996-69E9027FF493}" type="sibTrans" cxnId="{7C3A53D4-C30C-4867-8A2D-6B3443FB0956}">
      <dgm:prSet/>
      <dgm:spPr/>
      <dgm:t>
        <a:bodyPr/>
        <a:lstStyle/>
        <a:p>
          <a:endParaRPr lang="en-US" sz="1500"/>
        </a:p>
      </dgm:t>
    </dgm:pt>
    <dgm:pt modelId="{0167CAB4-9CEA-4EC2-B73D-925A5D0E797B}" type="pres">
      <dgm:prSet presAssocID="{9601A809-E431-4AAC-A6AE-CA2F927549BD}" presName="root" presStyleCnt="0">
        <dgm:presLayoutVars>
          <dgm:dir/>
          <dgm:resizeHandles val="exact"/>
        </dgm:presLayoutVars>
      </dgm:prSet>
      <dgm:spPr/>
    </dgm:pt>
    <dgm:pt modelId="{0FD0025E-5E87-4AEF-BAA5-D71CD163F04F}" type="pres">
      <dgm:prSet presAssocID="{FA85857B-5E47-4C55-96E8-B73490C9AF50}" presName="compNode" presStyleCnt="0"/>
      <dgm:spPr/>
    </dgm:pt>
    <dgm:pt modelId="{3112BDD3-E428-4310-9223-CBDDB6A33621}" type="pres">
      <dgm:prSet presAssocID="{FA85857B-5E47-4C55-96E8-B73490C9AF50}" presName="bgRect" presStyleLbl="bgShp" presStyleIdx="0" presStyleCnt="4" custLinFactNeighborY="4911"/>
      <dgm:spPr/>
    </dgm:pt>
    <dgm:pt modelId="{309F57D8-7DE1-4850-B158-DBBDD85BC305}" type="pres">
      <dgm:prSet presAssocID="{FA85857B-5E47-4C55-96E8-B73490C9AF5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A50AE7B4-08F2-41DF-AFC0-C0665643DA12}" type="pres">
      <dgm:prSet presAssocID="{FA85857B-5E47-4C55-96E8-B73490C9AF50}" presName="spaceRect" presStyleCnt="0"/>
      <dgm:spPr/>
    </dgm:pt>
    <dgm:pt modelId="{87740A97-6F54-45BC-A824-6188953D35E8}" type="pres">
      <dgm:prSet presAssocID="{FA85857B-5E47-4C55-96E8-B73490C9AF50}" presName="parTx" presStyleLbl="revTx" presStyleIdx="0" presStyleCnt="4">
        <dgm:presLayoutVars>
          <dgm:chMax val="0"/>
          <dgm:chPref val="0"/>
        </dgm:presLayoutVars>
      </dgm:prSet>
      <dgm:spPr/>
    </dgm:pt>
    <dgm:pt modelId="{643C3EAB-43F7-4C39-B2CC-A40816DF1A01}" type="pres">
      <dgm:prSet presAssocID="{5E9CFA74-036E-44D3-87A5-13D3898E6CF5}" presName="sibTrans" presStyleCnt="0"/>
      <dgm:spPr/>
    </dgm:pt>
    <dgm:pt modelId="{8CD70221-ADF6-4393-877C-5414F12E4E27}" type="pres">
      <dgm:prSet presAssocID="{76EF1E54-BF3F-4150-994D-F3DFC72A2F9C}" presName="compNode" presStyleCnt="0"/>
      <dgm:spPr/>
    </dgm:pt>
    <dgm:pt modelId="{5355DD5D-A7FC-485A-A0F7-9B3B35369B6A}" type="pres">
      <dgm:prSet presAssocID="{76EF1E54-BF3F-4150-994D-F3DFC72A2F9C}" presName="bgRect" presStyleLbl="bgShp" presStyleIdx="1" presStyleCnt="4"/>
      <dgm:spPr/>
    </dgm:pt>
    <dgm:pt modelId="{79D6671C-1973-4D04-908E-A2F01DB562D7}" type="pres">
      <dgm:prSet presAssocID="{76EF1E54-BF3F-4150-994D-F3DFC72A2F9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 sign"/>
        </a:ext>
      </dgm:extLst>
    </dgm:pt>
    <dgm:pt modelId="{56FBF51B-B0C8-49D3-9C42-700FD46DDEE5}" type="pres">
      <dgm:prSet presAssocID="{76EF1E54-BF3F-4150-994D-F3DFC72A2F9C}" presName="spaceRect" presStyleCnt="0"/>
      <dgm:spPr/>
    </dgm:pt>
    <dgm:pt modelId="{84F4076D-A8A7-4C97-8616-70FEF4E1E8BE}" type="pres">
      <dgm:prSet presAssocID="{76EF1E54-BF3F-4150-994D-F3DFC72A2F9C}" presName="parTx" presStyleLbl="revTx" presStyleIdx="1" presStyleCnt="4">
        <dgm:presLayoutVars>
          <dgm:chMax val="0"/>
          <dgm:chPref val="0"/>
        </dgm:presLayoutVars>
      </dgm:prSet>
      <dgm:spPr/>
    </dgm:pt>
    <dgm:pt modelId="{DD1AAC01-6CB6-458B-B94E-94E2C9ECE40D}" type="pres">
      <dgm:prSet presAssocID="{AF07D206-1CB6-4411-A98E-84F75A10F1FC}" presName="sibTrans" presStyleCnt="0"/>
      <dgm:spPr/>
    </dgm:pt>
    <dgm:pt modelId="{211AC4E3-C695-436E-9506-F5F853DE9865}" type="pres">
      <dgm:prSet presAssocID="{004FD2A0-2325-40DC-AE0D-CC11DBC2CB3A}" presName="compNode" presStyleCnt="0"/>
      <dgm:spPr/>
    </dgm:pt>
    <dgm:pt modelId="{48D60571-5010-4046-B055-4270E35F06D7}" type="pres">
      <dgm:prSet presAssocID="{004FD2A0-2325-40DC-AE0D-CC11DBC2CB3A}" presName="bgRect" presStyleLbl="bgShp" presStyleIdx="2" presStyleCnt="4"/>
      <dgm:spPr/>
    </dgm:pt>
    <dgm:pt modelId="{2BE1DCB5-745C-4FB4-AD82-228CAF09F0EA}" type="pres">
      <dgm:prSet presAssocID="{004FD2A0-2325-40DC-AE0D-CC11DBC2CB3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0EBDAD08-BBCA-4813-9983-9466F6A5ADA3}" type="pres">
      <dgm:prSet presAssocID="{004FD2A0-2325-40DC-AE0D-CC11DBC2CB3A}" presName="spaceRect" presStyleCnt="0"/>
      <dgm:spPr/>
    </dgm:pt>
    <dgm:pt modelId="{7B613C32-FC35-4983-9D37-A5E40DE2EBDE}" type="pres">
      <dgm:prSet presAssocID="{004FD2A0-2325-40DC-AE0D-CC11DBC2CB3A}" presName="parTx" presStyleLbl="revTx" presStyleIdx="2" presStyleCnt="4">
        <dgm:presLayoutVars>
          <dgm:chMax val="0"/>
          <dgm:chPref val="0"/>
        </dgm:presLayoutVars>
      </dgm:prSet>
      <dgm:spPr/>
    </dgm:pt>
    <dgm:pt modelId="{2A940B4A-A87C-40CC-AC06-98D308AA2FE5}" type="pres">
      <dgm:prSet presAssocID="{7493FA7F-2B17-4E98-8EEB-E3719E05A30D}" presName="sibTrans" presStyleCnt="0"/>
      <dgm:spPr/>
    </dgm:pt>
    <dgm:pt modelId="{51A38FF8-D8B4-4D10-900B-D57C17C57FC7}" type="pres">
      <dgm:prSet presAssocID="{342D46D2-6095-483D-9127-5F96388A88CE}" presName="compNode" presStyleCnt="0"/>
      <dgm:spPr/>
    </dgm:pt>
    <dgm:pt modelId="{BB54293C-56C0-4FDA-9A74-EFB70C09A5F1}" type="pres">
      <dgm:prSet presAssocID="{342D46D2-6095-483D-9127-5F96388A88CE}" presName="bgRect" presStyleLbl="bgShp" presStyleIdx="3" presStyleCnt="4"/>
      <dgm:spPr/>
    </dgm:pt>
    <dgm:pt modelId="{1CEB2021-F408-4BAE-BCD9-16FABDA1C22D}" type="pres">
      <dgm:prSet presAssocID="{342D46D2-6095-483D-9127-5F96388A88C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fe"/>
        </a:ext>
      </dgm:extLst>
    </dgm:pt>
    <dgm:pt modelId="{2EAE207E-6758-4EA6-982C-F024E9608342}" type="pres">
      <dgm:prSet presAssocID="{342D46D2-6095-483D-9127-5F96388A88CE}" presName="spaceRect" presStyleCnt="0"/>
      <dgm:spPr/>
    </dgm:pt>
    <dgm:pt modelId="{EA2D5E52-0C02-4DB8-AFE7-CF453A7FC6F4}" type="pres">
      <dgm:prSet presAssocID="{342D46D2-6095-483D-9127-5F96388A88C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B318914-C2BD-431D-9311-788C313EC846}" type="presOf" srcId="{342D46D2-6095-483D-9127-5F96388A88CE}" destId="{EA2D5E52-0C02-4DB8-AFE7-CF453A7FC6F4}" srcOrd="0" destOrd="0" presId="urn:microsoft.com/office/officeart/2018/2/layout/IconVerticalSolidList"/>
    <dgm:cxn modelId="{F53E302C-2259-4D59-8076-C285A6DEF5B2}" type="presOf" srcId="{76EF1E54-BF3F-4150-994D-F3DFC72A2F9C}" destId="{84F4076D-A8A7-4C97-8616-70FEF4E1E8BE}" srcOrd="0" destOrd="0" presId="urn:microsoft.com/office/officeart/2018/2/layout/IconVerticalSolidList"/>
    <dgm:cxn modelId="{96AC5431-FA88-47BA-B757-1E1A98599FB6}" srcId="{9601A809-E431-4AAC-A6AE-CA2F927549BD}" destId="{FA85857B-5E47-4C55-96E8-B73490C9AF50}" srcOrd="0" destOrd="0" parTransId="{6152DE96-BE53-4F68-AF69-6979F51C86F2}" sibTransId="{5E9CFA74-036E-44D3-87A5-13D3898E6CF5}"/>
    <dgm:cxn modelId="{B8474D49-A8B3-4445-BD11-51275B072369}" srcId="{9601A809-E431-4AAC-A6AE-CA2F927549BD}" destId="{004FD2A0-2325-40DC-AE0D-CC11DBC2CB3A}" srcOrd="2" destOrd="0" parTransId="{B6D9CBEA-F9ED-4BD2-8609-50A84012654C}" sibTransId="{7493FA7F-2B17-4E98-8EEB-E3719E05A30D}"/>
    <dgm:cxn modelId="{C538D2AD-F5BE-4F2F-9EC8-BCBA45B01C2B}" srcId="{9601A809-E431-4AAC-A6AE-CA2F927549BD}" destId="{76EF1E54-BF3F-4150-994D-F3DFC72A2F9C}" srcOrd="1" destOrd="0" parTransId="{63321E91-8CEB-49EB-B39F-A4E23510B2C8}" sibTransId="{AF07D206-1CB6-4411-A98E-84F75A10F1FC}"/>
    <dgm:cxn modelId="{665C83D1-62B3-4400-ACDA-87F9076F560F}" type="presOf" srcId="{FA85857B-5E47-4C55-96E8-B73490C9AF50}" destId="{87740A97-6F54-45BC-A824-6188953D35E8}" srcOrd="0" destOrd="0" presId="urn:microsoft.com/office/officeart/2018/2/layout/IconVerticalSolidList"/>
    <dgm:cxn modelId="{7C3A53D4-C30C-4867-8A2D-6B3443FB0956}" srcId="{9601A809-E431-4AAC-A6AE-CA2F927549BD}" destId="{342D46D2-6095-483D-9127-5F96388A88CE}" srcOrd="3" destOrd="0" parTransId="{A8F14AC9-2FEF-4EBA-9095-E24B5C30E651}" sibTransId="{39027C75-06C0-47CF-B996-69E9027FF493}"/>
    <dgm:cxn modelId="{F7E813E3-D9F5-4274-ADBB-9AD4A5FC3375}" type="presOf" srcId="{9601A809-E431-4AAC-A6AE-CA2F927549BD}" destId="{0167CAB4-9CEA-4EC2-B73D-925A5D0E797B}" srcOrd="0" destOrd="0" presId="urn:microsoft.com/office/officeart/2018/2/layout/IconVerticalSolidList"/>
    <dgm:cxn modelId="{3D4A3BF0-5E61-47F3-96CD-A481E065E1DE}" type="presOf" srcId="{004FD2A0-2325-40DC-AE0D-CC11DBC2CB3A}" destId="{7B613C32-FC35-4983-9D37-A5E40DE2EBDE}" srcOrd="0" destOrd="0" presId="urn:microsoft.com/office/officeart/2018/2/layout/IconVerticalSolidList"/>
    <dgm:cxn modelId="{B84598B4-58E3-428E-A75E-F1C6A2C2C812}" type="presParOf" srcId="{0167CAB4-9CEA-4EC2-B73D-925A5D0E797B}" destId="{0FD0025E-5E87-4AEF-BAA5-D71CD163F04F}" srcOrd="0" destOrd="0" presId="urn:microsoft.com/office/officeart/2018/2/layout/IconVerticalSolidList"/>
    <dgm:cxn modelId="{965D6567-C749-4210-A17F-5FEDF307C2C2}" type="presParOf" srcId="{0FD0025E-5E87-4AEF-BAA5-D71CD163F04F}" destId="{3112BDD3-E428-4310-9223-CBDDB6A33621}" srcOrd="0" destOrd="0" presId="urn:microsoft.com/office/officeart/2018/2/layout/IconVerticalSolidList"/>
    <dgm:cxn modelId="{B7E51397-8C36-4BB6-A20B-F41E18926695}" type="presParOf" srcId="{0FD0025E-5E87-4AEF-BAA5-D71CD163F04F}" destId="{309F57D8-7DE1-4850-B158-DBBDD85BC305}" srcOrd="1" destOrd="0" presId="urn:microsoft.com/office/officeart/2018/2/layout/IconVerticalSolidList"/>
    <dgm:cxn modelId="{299B2B3E-F568-4DD6-BAFC-E02099D7FDF8}" type="presParOf" srcId="{0FD0025E-5E87-4AEF-BAA5-D71CD163F04F}" destId="{A50AE7B4-08F2-41DF-AFC0-C0665643DA12}" srcOrd="2" destOrd="0" presId="urn:microsoft.com/office/officeart/2018/2/layout/IconVerticalSolidList"/>
    <dgm:cxn modelId="{0E76251F-977D-4A07-9371-39D39828F33E}" type="presParOf" srcId="{0FD0025E-5E87-4AEF-BAA5-D71CD163F04F}" destId="{87740A97-6F54-45BC-A824-6188953D35E8}" srcOrd="3" destOrd="0" presId="urn:microsoft.com/office/officeart/2018/2/layout/IconVerticalSolidList"/>
    <dgm:cxn modelId="{E5605176-2DE7-463B-B0A1-0ACCC1B35307}" type="presParOf" srcId="{0167CAB4-9CEA-4EC2-B73D-925A5D0E797B}" destId="{643C3EAB-43F7-4C39-B2CC-A40816DF1A01}" srcOrd="1" destOrd="0" presId="urn:microsoft.com/office/officeart/2018/2/layout/IconVerticalSolidList"/>
    <dgm:cxn modelId="{EE31F893-BEB1-4819-8F3A-80A0A2E7ADA2}" type="presParOf" srcId="{0167CAB4-9CEA-4EC2-B73D-925A5D0E797B}" destId="{8CD70221-ADF6-4393-877C-5414F12E4E27}" srcOrd="2" destOrd="0" presId="urn:microsoft.com/office/officeart/2018/2/layout/IconVerticalSolidList"/>
    <dgm:cxn modelId="{4F031E60-4E4C-4879-8436-065247827EED}" type="presParOf" srcId="{8CD70221-ADF6-4393-877C-5414F12E4E27}" destId="{5355DD5D-A7FC-485A-A0F7-9B3B35369B6A}" srcOrd="0" destOrd="0" presId="urn:microsoft.com/office/officeart/2018/2/layout/IconVerticalSolidList"/>
    <dgm:cxn modelId="{906CBA1C-B998-416B-94D3-70B2C78F9DA1}" type="presParOf" srcId="{8CD70221-ADF6-4393-877C-5414F12E4E27}" destId="{79D6671C-1973-4D04-908E-A2F01DB562D7}" srcOrd="1" destOrd="0" presId="urn:microsoft.com/office/officeart/2018/2/layout/IconVerticalSolidList"/>
    <dgm:cxn modelId="{04BBEF2D-2C13-4AA9-A876-0CF91220D247}" type="presParOf" srcId="{8CD70221-ADF6-4393-877C-5414F12E4E27}" destId="{56FBF51B-B0C8-49D3-9C42-700FD46DDEE5}" srcOrd="2" destOrd="0" presId="urn:microsoft.com/office/officeart/2018/2/layout/IconVerticalSolidList"/>
    <dgm:cxn modelId="{8B6AC491-28D1-41E5-8029-A8E55690EE21}" type="presParOf" srcId="{8CD70221-ADF6-4393-877C-5414F12E4E27}" destId="{84F4076D-A8A7-4C97-8616-70FEF4E1E8BE}" srcOrd="3" destOrd="0" presId="urn:microsoft.com/office/officeart/2018/2/layout/IconVerticalSolidList"/>
    <dgm:cxn modelId="{E4058CEC-7D2F-4294-BEC2-AE02CE67F234}" type="presParOf" srcId="{0167CAB4-9CEA-4EC2-B73D-925A5D0E797B}" destId="{DD1AAC01-6CB6-458B-B94E-94E2C9ECE40D}" srcOrd="3" destOrd="0" presId="urn:microsoft.com/office/officeart/2018/2/layout/IconVerticalSolidList"/>
    <dgm:cxn modelId="{13A9AA27-A5DD-45D9-80DF-14EFCE9DC069}" type="presParOf" srcId="{0167CAB4-9CEA-4EC2-B73D-925A5D0E797B}" destId="{211AC4E3-C695-436E-9506-F5F853DE9865}" srcOrd="4" destOrd="0" presId="urn:microsoft.com/office/officeart/2018/2/layout/IconVerticalSolidList"/>
    <dgm:cxn modelId="{CC9E8BBE-F285-4413-BF89-E6E777478D0E}" type="presParOf" srcId="{211AC4E3-C695-436E-9506-F5F853DE9865}" destId="{48D60571-5010-4046-B055-4270E35F06D7}" srcOrd="0" destOrd="0" presId="urn:microsoft.com/office/officeart/2018/2/layout/IconVerticalSolidList"/>
    <dgm:cxn modelId="{51851AEA-AF16-4512-93D8-63A3B524F78E}" type="presParOf" srcId="{211AC4E3-C695-436E-9506-F5F853DE9865}" destId="{2BE1DCB5-745C-4FB4-AD82-228CAF09F0EA}" srcOrd="1" destOrd="0" presId="urn:microsoft.com/office/officeart/2018/2/layout/IconVerticalSolidList"/>
    <dgm:cxn modelId="{8164CB59-6624-4EF6-834D-E6CC67E79D8B}" type="presParOf" srcId="{211AC4E3-C695-436E-9506-F5F853DE9865}" destId="{0EBDAD08-BBCA-4813-9983-9466F6A5ADA3}" srcOrd="2" destOrd="0" presId="urn:microsoft.com/office/officeart/2018/2/layout/IconVerticalSolidList"/>
    <dgm:cxn modelId="{E2763A4C-BFAA-44E0-9C10-32369AFA2C3D}" type="presParOf" srcId="{211AC4E3-C695-436E-9506-F5F853DE9865}" destId="{7B613C32-FC35-4983-9D37-A5E40DE2EBDE}" srcOrd="3" destOrd="0" presId="urn:microsoft.com/office/officeart/2018/2/layout/IconVerticalSolidList"/>
    <dgm:cxn modelId="{21DF00F0-1F22-4BD9-86ED-A4180468F8C7}" type="presParOf" srcId="{0167CAB4-9CEA-4EC2-B73D-925A5D0E797B}" destId="{2A940B4A-A87C-40CC-AC06-98D308AA2FE5}" srcOrd="5" destOrd="0" presId="urn:microsoft.com/office/officeart/2018/2/layout/IconVerticalSolidList"/>
    <dgm:cxn modelId="{F4F247EF-DEDD-4D8C-97AA-DA74499D22DC}" type="presParOf" srcId="{0167CAB4-9CEA-4EC2-B73D-925A5D0E797B}" destId="{51A38FF8-D8B4-4D10-900B-D57C17C57FC7}" srcOrd="6" destOrd="0" presId="urn:microsoft.com/office/officeart/2018/2/layout/IconVerticalSolidList"/>
    <dgm:cxn modelId="{B84B5C66-6A0D-4FD7-BB11-A39C320BCC38}" type="presParOf" srcId="{51A38FF8-D8B4-4D10-900B-D57C17C57FC7}" destId="{BB54293C-56C0-4FDA-9A74-EFB70C09A5F1}" srcOrd="0" destOrd="0" presId="urn:microsoft.com/office/officeart/2018/2/layout/IconVerticalSolidList"/>
    <dgm:cxn modelId="{B1C5ADDD-30CD-4AE5-97F2-CAEA4B9BCD4A}" type="presParOf" srcId="{51A38FF8-D8B4-4D10-900B-D57C17C57FC7}" destId="{1CEB2021-F408-4BAE-BCD9-16FABDA1C22D}" srcOrd="1" destOrd="0" presId="urn:microsoft.com/office/officeart/2018/2/layout/IconVerticalSolidList"/>
    <dgm:cxn modelId="{C0401A16-4487-4142-BF0C-32C6637BC1BA}" type="presParOf" srcId="{51A38FF8-D8B4-4D10-900B-D57C17C57FC7}" destId="{2EAE207E-6758-4EA6-982C-F024E9608342}" srcOrd="2" destOrd="0" presId="urn:microsoft.com/office/officeart/2018/2/layout/IconVerticalSolidList"/>
    <dgm:cxn modelId="{9E4105D0-4AF8-4368-8DF3-7F46E648CB58}" type="presParOf" srcId="{51A38FF8-D8B4-4D10-900B-D57C17C57FC7}" destId="{EA2D5E52-0C02-4DB8-AFE7-CF453A7FC6F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000D723-8FCE-4AFF-A003-2967D904428C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8A563DA-5F5D-43D0-AB38-C9284C979948}">
      <dgm:prSet phldrT="[Text]"/>
      <dgm:spPr/>
      <dgm:t>
        <a:bodyPr/>
        <a:lstStyle/>
        <a:p>
          <a:r>
            <a:rPr lang="en-IN">
              <a:solidFill>
                <a:schemeClr val="tx1">
                  <a:lumMod val="95000"/>
                </a:schemeClr>
              </a:solidFill>
            </a:rPr>
            <a:t>AI Business Wait Time Tracker</a:t>
          </a:r>
        </a:p>
      </dgm:t>
    </dgm:pt>
    <dgm:pt modelId="{694E5ED5-9A7A-4235-92D2-590BE8AA252B}" type="parTrans" cxnId="{B34F4FED-CDC2-48EF-BA1D-425C563EC1B5}">
      <dgm:prSet/>
      <dgm:spPr/>
      <dgm:t>
        <a:bodyPr/>
        <a:lstStyle/>
        <a:p>
          <a:endParaRPr lang="en-IN"/>
        </a:p>
      </dgm:t>
    </dgm:pt>
    <dgm:pt modelId="{DCBA6362-AEE7-4E43-B975-B70DEEDE77D5}" type="sibTrans" cxnId="{B34F4FED-CDC2-48EF-BA1D-425C563EC1B5}">
      <dgm:prSet/>
      <dgm:spPr/>
      <dgm:t>
        <a:bodyPr/>
        <a:lstStyle/>
        <a:p>
          <a:endParaRPr lang="en-IN"/>
        </a:p>
      </dgm:t>
    </dgm:pt>
    <dgm:pt modelId="{40F51650-BAEA-469D-AA2C-EA76E67E9671}">
      <dgm:prSet phldrT="[Text]" custT="1"/>
      <dgm:spPr/>
      <dgm:t>
        <a:bodyPr/>
        <a:lstStyle/>
        <a:p>
          <a:r>
            <a:rPr lang="en-IN" sz="1400">
              <a:solidFill>
                <a:schemeClr val="tx1">
                  <a:lumMod val="95000"/>
                </a:schemeClr>
              </a:solidFill>
              <a:latin typeface="Times New Roman"/>
              <a:cs typeface="Times New Roman"/>
            </a:rPr>
            <a:t>Business Module</a:t>
          </a:r>
        </a:p>
      </dgm:t>
    </dgm:pt>
    <dgm:pt modelId="{64C48CF6-B3EE-418A-90D9-5DB96CEEA382}" type="parTrans" cxnId="{34AA5FD8-9327-48FA-8CD8-518E6E7449CA}">
      <dgm:prSet/>
      <dgm:spPr/>
      <dgm:t>
        <a:bodyPr/>
        <a:lstStyle/>
        <a:p>
          <a:endParaRPr lang="en-IN">
            <a:solidFill>
              <a:schemeClr val="tx1">
                <a:lumMod val="95000"/>
              </a:schemeClr>
            </a:solidFill>
          </a:endParaRPr>
        </a:p>
      </dgm:t>
    </dgm:pt>
    <dgm:pt modelId="{8B31620E-BC2C-46BF-8E19-A5D50D05B7CB}" type="sibTrans" cxnId="{34AA5FD8-9327-48FA-8CD8-518E6E7449CA}">
      <dgm:prSet/>
      <dgm:spPr/>
      <dgm:t>
        <a:bodyPr/>
        <a:lstStyle/>
        <a:p>
          <a:endParaRPr lang="en-IN"/>
        </a:p>
      </dgm:t>
    </dgm:pt>
    <dgm:pt modelId="{FF26B710-F6BB-4D01-A958-B59BA3F8A599}">
      <dgm:prSet phldrT="[Text]" custT="1"/>
      <dgm:spPr/>
      <dgm:t>
        <a:bodyPr/>
        <a:lstStyle/>
        <a:p>
          <a:r>
            <a:rPr lang="en-IN" sz="1400">
              <a:solidFill>
                <a:schemeClr val="tx1">
                  <a:lumMod val="95000"/>
                </a:schemeClr>
              </a:solidFill>
              <a:latin typeface="Times New Roman"/>
              <a:cs typeface="Times New Roman"/>
            </a:rPr>
            <a:t>General Module</a:t>
          </a:r>
        </a:p>
      </dgm:t>
    </dgm:pt>
    <dgm:pt modelId="{EADAAFE4-8EA8-415F-AF3B-FC5848F06766}" type="parTrans" cxnId="{2724C7B9-A8A3-479E-919B-5D974D18CFE9}">
      <dgm:prSet/>
      <dgm:spPr/>
      <dgm:t>
        <a:bodyPr/>
        <a:lstStyle/>
        <a:p>
          <a:endParaRPr lang="en-IN">
            <a:solidFill>
              <a:schemeClr val="tx1">
                <a:lumMod val="95000"/>
              </a:schemeClr>
            </a:solidFill>
          </a:endParaRPr>
        </a:p>
      </dgm:t>
    </dgm:pt>
    <dgm:pt modelId="{D2687255-0AF9-42AD-9A17-98FFED019FDC}" type="sibTrans" cxnId="{2724C7B9-A8A3-479E-919B-5D974D18CFE9}">
      <dgm:prSet/>
      <dgm:spPr/>
      <dgm:t>
        <a:bodyPr/>
        <a:lstStyle/>
        <a:p>
          <a:endParaRPr lang="en-IN"/>
        </a:p>
      </dgm:t>
    </dgm:pt>
    <dgm:pt modelId="{89055BC4-EB91-4D39-8E7F-2AFB5A99D1C4}">
      <dgm:prSet phldrT="[Text]" custT="1"/>
      <dgm:spPr/>
      <dgm:t>
        <a:bodyPr/>
        <a:lstStyle/>
        <a:p>
          <a:r>
            <a:rPr lang="en-IN" sz="1400">
              <a:solidFill>
                <a:schemeClr val="tx1">
                  <a:lumMod val="95000"/>
                </a:schemeClr>
              </a:solidFill>
              <a:latin typeface="Times New Roman"/>
              <a:cs typeface="Times New Roman"/>
            </a:rPr>
            <a:t>Dashboard : Store Name , Location, No of people inside, Total wait time</a:t>
          </a:r>
        </a:p>
      </dgm:t>
    </dgm:pt>
    <dgm:pt modelId="{FE42474A-80DB-4899-B724-A42430A53198}" type="parTrans" cxnId="{A181EF5E-0883-4FE7-8337-C5CFA037D598}">
      <dgm:prSet/>
      <dgm:spPr/>
      <dgm:t>
        <a:bodyPr/>
        <a:lstStyle/>
        <a:p>
          <a:endParaRPr lang="en-IN">
            <a:solidFill>
              <a:schemeClr val="tx1">
                <a:lumMod val="95000"/>
              </a:schemeClr>
            </a:solidFill>
          </a:endParaRPr>
        </a:p>
      </dgm:t>
    </dgm:pt>
    <dgm:pt modelId="{10F9D086-0E37-4BCC-BCAC-1E627ABD6D94}" type="sibTrans" cxnId="{A181EF5E-0883-4FE7-8337-C5CFA037D598}">
      <dgm:prSet/>
      <dgm:spPr/>
      <dgm:t>
        <a:bodyPr/>
        <a:lstStyle/>
        <a:p>
          <a:endParaRPr lang="en-IN"/>
        </a:p>
      </dgm:t>
    </dgm:pt>
    <dgm:pt modelId="{98980D1F-A0C5-4F6A-8F6F-37C0D31686A5}">
      <dgm:prSet/>
      <dgm:spPr/>
      <dgm:t>
        <a:bodyPr/>
        <a:lstStyle/>
        <a:p>
          <a:endParaRPr lang="en-IN">
            <a:solidFill>
              <a:schemeClr val="tx1">
                <a:lumMod val="95000"/>
              </a:schemeClr>
            </a:solidFill>
          </a:endParaRPr>
        </a:p>
      </dgm:t>
    </dgm:pt>
    <dgm:pt modelId="{BBB920BD-8C1E-43C3-A1C0-DA9ABF9710BC}" type="parTrans" cxnId="{71517EA9-F175-49E1-8615-350EAB420D3B}">
      <dgm:prSet/>
      <dgm:spPr/>
      <dgm:t>
        <a:bodyPr/>
        <a:lstStyle/>
        <a:p>
          <a:endParaRPr lang="en-IN">
            <a:solidFill>
              <a:schemeClr val="tx1">
                <a:lumMod val="95000"/>
              </a:schemeClr>
            </a:solidFill>
          </a:endParaRPr>
        </a:p>
      </dgm:t>
    </dgm:pt>
    <dgm:pt modelId="{23A054F7-6ECA-467E-B398-4B8B68726AE3}" type="sibTrans" cxnId="{71517EA9-F175-49E1-8615-350EAB420D3B}">
      <dgm:prSet/>
      <dgm:spPr/>
      <dgm:t>
        <a:bodyPr/>
        <a:lstStyle/>
        <a:p>
          <a:endParaRPr lang="en-IN"/>
        </a:p>
      </dgm:t>
    </dgm:pt>
    <dgm:pt modelId="{60BCB67C-A5A8-47EA-B5D9-CD683F3D8DE4}">
      <dgm:prSet/>
      <dgm:spPr/>
      <dgm:t>
        <a:bodyPr/>
        <a:lstStyle/>
        <a:p>
          <a:endParaRPr lang="en-IN">
            <a:solidFill>
              <a:schemeClr val="tx1">
                <a:lumMod val="95000"/>
              </a:schemeClr>
            </a:solidFill>
          </a:endParaRPr>
        </a:p>
      </dgm:t>
    </dgm:pt>
    <dgm:pt modelId="{1DE8B310-E8E9-4575-8C3B-1E31AAC0E379}" type="parTrans" cxnId="{366D378D-D45D-46C8-B142-B675C82EA64C}">
      <dgm:prSet/>
      <dgm:spPr/>
      <dgm:t>
        <a:bodyPr/>
        <a:lstStyle/>
        <a:p>
          <a:endParaRPr lang="en-IN">
            <a:solidFill>
              <a:schemeClr val="tx1">
                <a:lumMod val="95000"/>
              </a:schemeClr>
            </a:solidFill>
          </a:endParaRPr>
        </a:p>
      </dgm:t>
    </dgm:pt>
    <dgm:pt modelId="{F049093F-E137-4A5E-A279-D32BC49717B8}" type="sibTrans" cxnId="{366D378D-D45D-46C8-B142-B675C82EA64C}">
      <dgm:prSet/>
      <dgm:spPr/>
      <dgm:t>
        <a:bodyPr/>
        <a:lstStyle/>
        <a:p>
          <a:endParaRPr lang="en-IN"/>
        </a:p>
      </dgm:t>
    </dgm:pt>
    <dgm:pt modelId="{BBEE06C2-11B3-4F1D-BB65-D9940298C25A}">
      <dgm:prSet phldrT="[Text]" custT="1"/>
      <dgm:spPr/>
      <dgm:t>
        <a:bodyPr/>
        <a:lstStyle/>
        <a:p>
          <a:endParaRPr lang="en-IN" sz="1200">
            <a:solidFill>
              <a:schemeClr val="tx1">
                <a:lumMod val="9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0948883-59ED-4436-9C27-970B8B59FC92}" type="sibTrans" cxnId="{A8AA5093-1029-48F4-8C23-C927C2317415}">
      <dgm:prSet/>
      <dgm:spPr/>
      <dgm:t>
        <a:bodyPr/>
        <a:lstStyle/>
        <a:p>
          <a:endParaRPr lang="en-IN"/>
        </a:p>
      </dgm:t>
    </dgm:pt>
    <dgm:pt modelId="{473F5CA5-4925-4A38-BF16-CC658A54DE79}" type="parTrans" cxnId="{A8AA5093-1029-48F4-8C23-C927C2317415}">
      <dgm:prSet/>
      <dgm:spPr/>
      <dgm:t>
        <a:bodyPr/>
        <a:lstStyle/>
        <a:p>
          <a:endParaRPr lang="en-IN">
            <a:solidFill>
              <a:schemeClr val="tx1">
                <a:lumMod val="95000"/>
              </a:schemeClr>
            </a:solidFill>
          </a:endParaRPr>
        </a:p>
      </dgm:t>
    </dgm:pt>
    <dgm:pt modelId="{6F052244-995E-4799-BF5A-1FCE183AB67D}" type="pres">
      <dgm:prSet presAssocID="{3000D723-8FCE-4AFF-A003-2967D904428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C474C27-5F9F-46E7-986B-14C8352E17DB}" type="pres">
      <dgm:prSet presAssocID="{68A563DA-5F5D-43D0-AB38-C9284C979948}" presName="hierRoot1" presStyleCnt="0"/>
      <dgm:spPr/>
    </dgm:pt>
    <dgm:pt modelId="{AF527CDE-2822-4E34-9C8D-20FAE366A08B}" type="pres">
      <dgm:prSet presAssocID="{68A563DA-5F5D-43D0-AB38-C9284C979948}" presName="composite" presStyleCnt="0"/>
      <dgm:spPr/>
    </dgm:pt>
    <dgm:pt modelId="{44A35887-4649-4581-87AC-5B7075A77D3D}" type="pres">
      <dgm:prSet presAssocID="{68A563DA-5F5D-43D0-AB38-C9284C979948}" presName="image" presStyleLbl="node0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urglass 60%"/>
        </a:ext>
      </dgm:extLst>
    </dgm:pt>
    <dgm:pt modelId="{0F1A9157-1232-435C-B426-43F090EAFD1E}" type="pres">
      <dgm:prSet presAssocID="{68A563DA-5F5D-43D0-AB38-C9284C979948}" presName="text" presStyleLbl="revTx" presStyleIdx="0" presStyleCnt="7">
        <dgm:presLayoutVars>
          <dgm:chPref val="3"/>
        </dgm:presLayoutVars>
      </dgm:prSet>
      <dgm:spPr/>
    </dgm:pt>
    <dgm:pt modelId="{848BBD58-5682-4008-99A4-A66BFFC7B432}" type="pres">
      <dgm:prSet presAssocID="{68A563DA-5F5D-43D0-AB38-C9284C979948}" presName="hierChild2" presStyleCnt="0"/>
      <dgm:spPr/>
    </dgm:pt>
    <dgm:pt modelId="{C305BAE6-A7A9-46FA-8E4F-B60E6763B5F5}" type="pres">
      <dgm:prSet presAssocID="{64C48CF6-B3EE-418A-90D9-5DB96CEEA382}" presName="Name10" presStyleLbl="parChTrans1D2" presStyleIdx="0" presStyleCnt="2"/>
      <dgm:spPr/>
    </dgm:pt>
    <dgm:pt modelId="{C193F21E-7392-4295-ABFF-8E0B36C5CA23}" type="pres">
      <dgm:prSet presAssocID="{40F51650-BAEA-469D-AA2C-EA76E67E9671}" presName="hierRoot2" presStyleCnt="0"/>
      <dgm:spPr/>
    </dgm:pt>
    <dgm:pt modelId="{5CC9ABEC-1D5E-4400-B602-1DB51F38180F}" type="pres">
      <dgm:prSet presAssocID="{40F51650-BAEA-469D-AA2C-EA76E67E9671}" presName="composite2" presStyleCnt="0"/>
      <dgm:spPr/>
    </dgm:pt>
    <dgm:pt modelId="{8876181D-B4FD-442B-8E02-D6505DF17865}" type="pres">
      <dgm:prSet presAssocID="{40F51650-BAEA-469D-AA2C-EA76E67E9671}" presName="image2" presStyleLbl="node2" presStyleIdx="0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Business handshake"/>
        </a:ext>
      </dgm:extLst>
    </dgm:pt>
    <dgm:pt modelId="{9B591B44-A8BD-4D0A-BF4C-A654472532BF}" type="pres">
      <dgm:prSet presAssocID="{40F51650-BAEA-469D-AA2C-EA76E67E9671}" presName="text2" presStyleLbl="revTx" presStyleIdx="1" presStyleCnt="7">
        <dgm:presLayoutVars>
          <dgm:chPref val="3"/>
        </dgm:presLayoutVars>
      </dgm:prSet>
      <dgm:spPr/>
    </dgm:pt>
    <dgm:pt modelId="{AEB6C1BC-5E3E-4B02-827C-4946B5277F1C}" type="pres">
      <dgm:prSet presAssocID="{40F51650-BAEA-469D-AA2C-EA76E67E9671}" presName="hierChild3" presStyleCnt="0"/>
      <dgm:spPr/>
    </dgm:pt>
    <dgm:pt modelId="{639294DE-80D2-4921-943C-3A42EB7D33FF}" type="pres">
      <dgm:prSet presAssocID="{BBB920BD-8C1E-43C3-A1C0-DA9ABF9710BC}" presName="Name17" presStyleLbl="parChTrans1D3" presStyleIdx="0" presStyleCnt="2"/>
      <dgm:spPr/>
    </dgm:pt>
    <dgm:pt modelId="{5FE5D567-B42F-4102-858C-A7DDAE310289}" type="pres">
      <dgm:prSet presAssocID="{98980D1F-A0C5-4F6A-8F6F-37C0D31686A5}" presName="hierRoot3" presStyleCnt="0"/>
      <dgm:spPr/>
    </dgm:pt>
    <dgm:pt modelId="{716FB9D1-737F-4E75-943C-1DBE30E4A55E}" type="pres">
      <dgm:prSet presAssocID="{98980D1F-A0C5-4F6A-8F6F-37C0D31686A5}" presName="composite3" presStyleCnt="0"/>
      <dgm:spPr/>
    </dgm:pt>
    <dgm:pt modelId="{D78D7664-66C3-4C4C-8452-1D42E5DEECF2}" type="pres">
      <dgm:prSet presAssocID="{98980D1F-A0C5-4F6A-8F6F-37C0D31686A5}" presName="image3" presStyleLbl="node3" presStyleIdx="0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D416996E-4561-47D3-8EAA-2F5D26761915}" type="pres">
      <dgm:prSet presAssocID="{98980D1F-A0C5-4F6A-8F6F-37C0D31686A5}" presName="text3" presStyleLbl="revTx" presStyleIdx="2" presStyleCnt="7">
        <dgm:presLayoutVars>
          <dgm:chPref val="3"/>
        </dgm:presLayoutVars>
      </dgm:prSet>
      <dgm:spPr/>
    </dgm:pt>
    <dgm:pt modelId="{836CA156-C0E7-4B96-A4DC-8B40AA01921C}" type="pres">
      <dgm:prSet presAssocID="{98980D1F-A0C5-4F6A-8F6F-37C0D31686A5}" presName="hierChild4" presStyleCnt="0"/>
      <dgm:spPr/>
    </dgm:pt>
    <dgm:pt modelId="{B9D92BE4-D2C7-4652-98D9-50C39F7918D2}" type="pres">
      <dgm:prSet presAssocID="{473F5CA5-4925-4A38-BF16-CC658A54DE79}" presName="Name23" presStyleLbl="parChTrans1D4" presStyleIdx="0" presStyleCnt="2"/>
      <dgm:spPr/>
    </dgm:pt>
    <dgm:pt modelId="{A9D20693-6222-47DC-B961-AFA3C7035FB3}" type="pres">
      <dgm:prSet presAssocID="{BBEE06C2-11B3-4F1D-BB65-D9940298C25A}" presName="hierRoot4" presStyleCnt="0"/>
      <dgm:spPr/>
    </dgm:pt>
    <dgm:pt modelId="{301641A8-9865-446E-AD30-2560895FDC55}" type="pres">
      <dgm:prSet presAssocID="{BBEE06C2-11B3-4F1D-BB65-D9940298C25A}" presName="composite4" presStyleCnt="0"/>
      <dgm:spPr/>
    </dgm:pt>
    <dgm:pt modelId="{F59923F2-85F2-44C0-88AC-5F1278FF935B}" type="pres">
      <dgm:prSet presAssocID="{BBEE06C2-11B3-4F1D-BB65-D9940298C25A}" presName="image4" presStyleLbl="node4" presStyleIdx="0" presStyleCnt="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25178D4-1840-4F38-A8D8-0E2D9B89FAAC}" type="pres">
      <dgm:prSet presAssocID="{BBEE06C2-11B3-4F1D-BB65-D9940298C25A}" presName="text4" presStyleLbl="revTx" presStyleIdx="3" presStyleCnt="7" custScaleX="147080" custScaleY="80813">
        <dgm:presLayoutVars>
          <dgm:chPref val="3"/>
        </dgm:presLayoutVars>
      </dgm:prSet>
      <dgm:spPr/>
    </dgm:pt>
    <dgm:pt modelId="{FCB1F061-4C0F-442D-81E5-6FC3FC3FE3D3}" type="pres">
      <dgm:prSet presAssocID="{BBEE06C2-11B3-4F1D-BB65-D9940298C25A}" presName="hierChild5" presStyleCnt="0"/>
      <dgm:spPr/>
    </dgm:pt>
    <dgm:pt modelId="{19531AD0-6064-42E2-89FF-6D64CDB910DA}" type="pres">
      <dgm:prSet presAssocID="{1DE8B310-E8E9-4575-8C3B-1E31AAC0E379}" presName="Name23" presStyleLbl="parChTrans1D4" presStyleIdx="1" presStyleCnt="2"/>
      <dgm:spPr/>
    </dgm:pt>
    <dgm:pt modelId="{7FB53E96-79BE-41AE-B3B7-8216575BEBE1}" type="pres">
      <dgm:prSet presAssocID="{60BCB67C-A5A8-47EA-B5D9-CD683F3D8DE4}" presName="hierRoot4" presStyleCnt="0"/>
      <dgm:spPr/>
    </dgm:pt>
    <dgm:pt modelId="{DF782041-79F2-48BE-AD3A-F84452672572}" type="pres">
      <dgm:prSet presAssocID="{60BCB67C-A5A8-47EA-B5D9-CD683F3D8DE4}" presName="composite4" presStyleCnt="0"/>
      <dgm:spPr/>
    </dgm:pt>
    <dgm:pt modelId="{D9E39356-303E-4730-8EEF-819866AD9856}" type="pres">
      <dgm:prSet presAssocID="{60BCB67C-A5A8-47EA-B5D9-CD683F3D8DE4}" presName="image4" presStyleLbl="node4" presStyleIdx="1" presStyleCnt="2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57DCC30-142E-4871-9AFC-2945EE345028}" type="pres">
      <dgm:prSet presAssocID="{60BCB67C-A5A8-47EA-B5D9-CD683F3D8DE4}" presName="text4" presStyleLbl="revTx" presStyleIdx="4" presStyleCnt="7">
        <dgm:presLayoutVars>
          <dgm:chPref val="3"/>
        </dgm:presLayoutVars>
      </dgm:prSet>
      <dgm:spPr/>
    </dgm:pt>
    <dgm:pt modelId="{95814868-EC97-4EC9-ABC5-C013165CA6F6}" type="pres">
      <dgm:prSet presAssocID="{60BCB67C-A5A8-47EA-B5D9-CD683F3D8DE4}" presName="hierChild5" presStyleCnt="0"/>
      <dgm:spPr/>
    </dgm:pt>
    <dgm:pt modelId="{EE642747-EEF3-48F1-B8C3-3D739CECC180}" type="pres">
      <dgm:prSet presAssocID="{EADAAFE4-8EA8-415F-AF3B-FC5848F06766}" presName="Name10" presStyleLbl="parChTrans1D2" presStyleIdx="1" presStyleCnt="2"/>
      <dgm:spPr/>
    </dgm:pt>
    <dgm:pt modelId="{743CADB6-938D-4D53-8973-EC2A67DB6819}" type="pres">
      <dgm:prSet presAssocID="{FF26B710-F6BB-4D01-A958-B59BA3F8A599}" presName="hierRoot2" presStyleCnt="0"/>
      <dgm:spPr/>
    </dgm:pt>
    <dgm:pt modelId="{A4B4ED8E-442A-4AAA-8892-879932E19D02}" type="pres">
      <dgm:prSet presAssocID="{FF26B710-F6BB-4D01-A958-B59BA3F8A599}" presName="composite2" presStyleCnt="0"/>
      <dgm:spPr/>
    </dgm:pt>
    <dgm:pt modelId="{C57CD833-9B8F-48A8-A609-25C7CB2802DA}" type="pres">
      <dgm:prSet presAssocID="{FF26B710-F6BB-4D01-A958-B59BA3F8A599}" presName="image2" presStyleLbl="node2" presStyleIdx="1" presStyleCnt="2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7615F19B-AA74-4BE1-B7FC-0A373467233F}" type="pres">
      <dgm:prSet presAssocID="{FF26B710-F6BB-4D01-A958-B59BA3F8A599}" presName="text2" presStyleLbl="revTx" presStyleIdx="5" presStyleCnt="7">
        <dgm:presLayoutVars>
          <dgm:chPref val="3"/>
        </dgm:presLayoutVars>
      </dgm:prSet>
      <dgm:spPr/>
    </dgm:pt>
    <dgm:pt modelId="{08EB6189-5D24-40CB-BE7A-648380F1D4C3}" type="pres">
      <dgm:prSet presAssocID="{FF26B710-F6BB-4D01-A958-B59BA3F8A599}" presName="hierChild3" presStyleCnt="0"/>
      <dgm:spPr/>
    </dgm:pt>
    <dgm:pt modelId="{F88A0295-2903-458D-A8D0-47729A65FCA2}" type="pres">
      <dgm:prSet presAssocID="{FE42474A-80DB-4899-B724-A42430A53198}" presName="Name17" presStyleLbl="parChTrans1D3" presStyleIdx="1" presStyleCnt="2"/>
      <dgm:spPr/>
    </dgm:pt>
    <dgm:pt modelId="{E1ED74F4-5C3A-43D3-B131-69BD8C961601}" type="pres">
      <dgm:prSet presAssocID="{89055BC4-EB91-4D39-8E7F-2AFB5A99D1C4}" presName="hierRoot3" presStyleCnt="0"/>
      <dgm:spPr/>
    </dgm:pt>
    <dgm:pt modelId="{CFE48C81-285C-4485-A621-9AF006073016}" type="pres">
      <dgm:prSet presAssocID="{89055BC4-EB91-4D39-8E7F-2AFB5A99D1C4}" presName="composite3" presStyleCnt="0"/>
      <dgm:spPr/>
    </dgm:pt>
    <dgm:pt modelId="{CD6E41C7-8CEB-47B9-AB1C-296F96853737}" type="pres">
      <dgm:prSet presAssocID="{89055BC4-EB91-4D39-8E7F-2AFB5A99D1C4}" presName="image3" presStyleLbl="node3" presStyleIdx="1" presStyleCnt="2" custLinFactNeighborX="19780" custLinFactNeighborY="-166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1AE0BAE-2887-419C-B36B-EC2E6512E470}" type="pres">
      <dgm:prSet presAssocID="{89055BC4-EB91-4D39-8E7F-2AFB5A99D1C4}" presName="text3" presStyleLbl="revTx" presStyleIdx="6" presStyleCnt="7" custScaleX="155663" custScaleY="111656" custLinFactY="12031" custLinFactNeighborX="-40508" custLinFactNeighborY="100000">
        <dgm:presLayoutVars>
          <dgm:chPref val="3"/>
        </dgm:presLayoutVars>
      </dgm:prSet>
      <dgm:spPr/>
    </dgm:pt>
    <dgm:pt modelId="{1960ED27-3AFD-444C-A8B6-3E34D4CFC7ED}" type="pres">
      <dgm:prSet presAssocID="{89055BC4-EB91-4D39-8E7F-2AFB5A99D1C4}" presName="hierChild4" presStyleCnt="0"/>
      <dgm:spPr/>
    </dgm:pt>
  </dgm:ptLst>
  <dgm:cxnLst>
    <dgm:cxn modelId="{D8C38A14-C6C9-4176-8318-D1CB31477A81}" type="presOf" srcId="{FF26B710-F6BB-4D01-A958-B59BA3F8A599}" destId="{7615F19B-AA74-4BE1-B7FC-0A373467233F}" srcOrd="0" destOrd="0" presId="urn:microsoft.com/office/officeart/2009/layout/CirclePictureHierarchy"/>
    <dgm:cxn modelId="{69020B18-F2F3-432F-B949-02E39322C2E3}" type="presOf" srcId="{64C48CF6-B3EE-418A-90D9-5DB96CEEA382}" destId="{C305BAE6-A7A9-46FA-8E4F-B60E6763B5F5}" srcOrd="0" destOrd="0" presId="urn:microsoft.com/office/officeart/2009/layout/CirclePictureHierarchy"/>
    <dgm:cxn modelId="{BBAD3D19-F539-419E-AE50-C3D64E41AC5F}" type="presOf" srcId="{BBB920BD-8C1E-43C3-A1C0-DA9ABF9710BC}" destId="{639294DE-80D2-4921-943C-3A42EB7D33FF}" srcOrd="0" destOrd="0" presId="urn:microsoft.com/office/officeart/2009/layout/CirclePictureHierarchy"/>
    <dgm:cxn modelId="{92416F2C-B76B-44CF-94D9-52B8BED81045}" type="presOf" srcId="{EADAAFE4-8EA8-415F-AF3B-FC5848F06766}" destId="{EE642747-EEF3-48F1-B8C3-3D739CECC180}" srcOrd="0" destOrd="0" presId="urn:microsoft.com/office/officeart/2009/layout/CirclePictureHierarchy"/>
    <dgm:cxn modelId="{0C14EC3F-E527-405F-9293-32B8A0E89AE4}" type="presOf" srcId="{89055BC4-EB91-4D39-8E7F-2AFB5A99D1C4}" destId="{21AE0BAE-2887-419C-B36B-EC2E6512E470}" srcOrd="0" destOrd="0" presId="urn:microsoft.com/office/officeart/2009/layout/CirclePictureHierarchy"/>
    <dgm:cxn modelId="{A181EF5E-0883-4FE7-8337-C5CFA037D598}" srcId="{FF26B710-F6BB-4D01-A958-B59BA3F8A599}" destId="{89055BC4-EB91-4D39-8E7F-2AFB5A99D1C4}" srcOrd="0" destOrd="0" parTransId="{FE42474A-80DB-4899-B724-A42430A53198}" sibTransId="{10F9D086-0E37-4BCC-BCAC-1E627ABD6D94}"/>
    <dgm:cxn modelId="{CFCC9D5A-3DDA-4278-8AE4-954663F97F08}" type="presOf" srcId="{1DE8B310-E8E9-4575-8C3B-1E31AAC0E379}" destId="{19531AD0-6064-42E2-89FF-6D64CDB910DA}" srcOrd="0" destOrd="0" presId="urn:microsoft.com/office/officeart/2009/layout/CirclePictureHierarchy"/>
    <dgm:cxn modelId="{366D378D-D45D-46C8-B142-B675C82EA64C}" srcId="{98980D1F-A0C5-4F6A-8F6F-37C0D31686A5}" destId="{60BCB67C-A5A8-47EA-B5D9-CD683F3D8DE4}" srcOrd="1" destOrd="0" parTransId="{1DE8B310-E8E9-4575-8C3B-1E31AAC0E379}" sibTransId="{F049093F-E137-4A5E-A279-D32BC49717B8}"/>
    <dgm:cxn modelId="{A8AA5093-1029-48F4-8C23-C927C2317415}" srcId="{98980D1F-A0C5-4F6A-8F6F-37C0D31686A5}" destId="{BBEE06C2-11B3-4F1D-BB65-D9940298C25A}" srcOrd="0" destOrd="0" parTransId="{473F5CA5-4925-4A38-BF16-CC658A54DE79}" sibTransId="{B0948883-59ED-4436-9C27-970B8B59FC92}"/>
    <dgm:cxn modelId="{657F5C9B-3039-43C4-9B2A-3366D4C83DEF}" type="presOf" srcId="{473F5CA5-4925-4A38-BF16-CC658A54DE79}" destId="{B9D92BE4-D2C7-4652-98D9-50C39F7918D2}" srcOrd="0" destOrd="0" presId="urn:microsoft.com/office/officeart/2009/layout/CirclePictureHierarchy"/>
    <dgm:cxn modelId="{0CBE64A4-FC07-4FA1-A1FC-B97BEEBC3D41}" type="presOf" srcId="{98980D1F-A0C5-4F6A-8F6F-37C0D31686A5}" destId="{D416996E-4561-47D3-8EAA-2F5D26761915}" srcOrd="0" destOrd="0" presId="urn:microsoft.com/office/officeart/2009/layout/CirclePictureHierarchy"/>
    <dgm:cxn modelId="{809419A7-329C-413D-AD7F-EA56950CBA06}" type="presOf" srcId="{FE42474A-80DB-4899-B724-A42430A53198}" destId="{F88A0295-2903-458D-A8D0-47729A65FCA2}" srcOrd="0" destOrd="0" presId="urn:microsoft.com/office/officeart/2009/layout/CirclePictureHierarchy"/>
    <dgm:cxn modelId="{71517EA9-F175-49E1-8615-350EAB420D3B}" srcId="{40F51650-BAEA-469D-AA2C-EA76E67E9671}" destId="{98980D1F-A0C5-4F6A-8F6F-37C0D31686A5}" srcOrd="0" destOrd="0" parTransId="{BBB920BD-8C1E-43C3-A1C0-DA9ABF9710BC}" sibTransId="{23A054F7-6ECA-467E-B398-4B8B68726AE3}"/>
    <dgm:cxn modelId="{9A06ECB1-BC1E-46D5-B92A-6C5C5AA872FC}" type="presOf" srcId="{3000D723-8FCE-4AFF-A003-2967D904428C}" destId="{6F052244-995E-4799-BF5A-1FCE183AB67D}" srcOrd="0" destOrd="0" presId="urn:microsoft.com/office/officeart/2009/layout/CirclePictureHierarchy"/>
    <dgm:cxn modelId="{2724C7B9-A8A3-479E-919B-5D974D18CFE9}" srcId="{68A563DA-5F5D-43D0-AB38-C9284C979948}" destId="{FF26B710-F6BB-4D01-A958-B59BA3F8A599}" srcOrd="1" destOrd="0" parTransId="{EADAAFE4-8EA8-415F-AF3B-FC5848F06766}" sibTransId="{D2687255-0AF9-42AD-9A17-98FFED019FDC}"/>
    <dgm:cxn modelId="{A7C666C5-EDE8-41D7-B799-94A319FBD8BD}" type="presOf" srcId="{68A563DA-5F5D-43D0-AB38-C9284C979948}" destId="{0F1A9157-1232-435C-B426-43F090EAFD1E}" srcOrd="0" destOrd="0" presId="urn:microsoft.com/office/officeart/2009/layout/CirclePictureHierarchy"/>
    <dgm:cxn modelId="{BD4813C7-0EFE-4E5F-916A-3580A1972678}" type="presOf" srcId="{60BCB67C-A5A8-47EA-B5D9-CD683F3D8DE4}" destId="{D57DCC30-142E-4871-9AFC-2945EE345028}" srcOrd="0" destOrd="0" presId="urn:microsoft.com/office/officeart/2009/layout/CirclePictureHierarchy"/>
    <dgm:cxn modelId="{5BB374D2-3F3C-4696-BD6A-CAE75BAF5345}" type="presOf" srcId="{BBEE06C2-11B3-4F1D-BB65-D9940298C25A}" destId="{C25178D4-1840-4F38-A8D8-0E2D9B89FAAC}" srcOrd="0" destOrd="0" presId="urn:microsoft.com/office/officeart/2009/layout/CirclePictureHierarchy"/>
    <dgm:cxn modelId="{34AA5FD8-9327-48FA-8CD8-518E6E7449CA}" srcId="{68A563DA-5F5D-43D0-AB38-C9284C979948}" destId="{40F51650-BAEA-469D-AA2C-EA76E67E9671}" srcOrd="0" destOrd="0" parTransId="{64C48CF6-B3EE-418A-90D9-5DB96CEEA382}" sibTransId="{8B31620E-BC2C-46BF-8E19-A5D50D05B7CB}"/>
    <dgm:cxn modelId="{8B6EF6E4-BD7E-4B4D-BC96-9D745B9F86F7}" type="presOf" srcId="{40F51650-BAEA-469D-AA2C-EA76E67E9671}" destId="{9B591B44-A8BD-4D0A-BF4C-A654472532BF}" srcOrd="0" destOrd="0" presId="urn:microsoft.com/office/officeart/2009/layout/CirclePictureHierarchy"/>
    <dgm:cxn modelId="{B34F4FED-CDC2-48EF-BA1D-425C563EC1B5}" srcId="{3000D723-8FCE-4AFF-A003-2967D904428C}" destId="{68A563DA-5F5D-43D0-AB38-C9284C979948}" srcOrd="0" destOrd="0" parTransId="{694E5ED5-9A7A-4235-92D2-590BE8AA252B}" sibTransId="{DCBA6362-AEE7-4E43-B975-B70DEEDE77D5}"/>
    <dgm:cxn modelId="{2ABFDAB9-8B15-4D7D-97C9-80C9C5E6B45C}" type="presParOf" srcId="{6F052244-995E-4799-BF5A-1FCE183AB67D}" destId="{4C474C27-5F9F-46E7-986B-14C8352E17DB}" srcOrd="0" destOrd="0" presId="urn:microsoft.com/office/officeart/2009/layout/CirclePictureHierarchy"/>
    <dgm:cxn modelId="{73536623-E111-46BC-838B-A930DEDC8F9C}" type="presParOf" srcId="{4C474C27-5F9F-46E7-986B-14C8352E17DB}" destId="{AF527CDE-2822-4E34-9C8D-20FAE366A08B}" srcOrd="0" destOrd="0" presId="urn:microsoft.com/office/officeart/2009/layout/CirclePictureHierarchy"/>
    <dgm:cxn modelId="{398C9916-596A-487E-B4D5-B9E83D13AE47}" type="presParOf" srcId="{AF527CDE-2822-4E34-9C8D-20FAE366A08B}" destId="{44A35887-4649-4581-87AC-5B7075A77D3D}" srcOrd="0" destOrd="0" presId="urn:microsoft.com/office/officeart/2009/layout/CirclePictureHierarchy"/>
    <dgm:cxn modelId="{2563769D-B9D1-4349-8FD9-33FE44A30390}" type="presParOf" srcId="{AF527CDE-2822-4E34-9C8D-20FAE366A08B}" destId="{0F1A9157-1232-435C-B426-43F090EAFD1E}" srcOrd="1" destOrd="0" presId="urn:microsoft.com/office/officeart/2009/layout/CirclePictureHierarchy"/>
    <dgm:cxn modelId="{24D4A1C0-D74B-4E2F-AC5A-1050ED1ECA10}" type="presParOf" srcId="{4C474C27-5F9F-46E7-986B-14C8352E17DB}" destId="{848BBD58-5682-4008-99A4-A66BFFC7B432}" srcOrd="1" destOrd="0" presId="urn:microsoft.com/office/officeart/2009/layout/CirclePictureHierarchy"/>
    <dgm:cxn modelId="{5F45CB20-28D3-4C12-A954-E0CE8B6A791A}" type="presParOf" srcId="{848BBD58-5682-4008-99A4-A66BFFC7B432}" destId="{C305BAE6-A7A9-46FA-8E4F-B60E6763B5F5}" srcOrd="0" destOrd="0" presId="urn:microsoft.com/office/officeart/2009/layout/CirclePictureHierarchy"/>
    <dgm:cxn modelId="{7C3C891C-F366-4F20-AAA2-69E22CC7D864}" type="presParOf" srcId="{848BBD58-5682-4008-99A4-A66BFFC7B432}" destId="{C193F21E-7392-4295-ABFF-8E0B36C5CA23}" srcOrd="1" destOrd="0" presId="urn:microsoft.com/office/officeart/2009/layout/CirclePictureHierarchy"/>
    <dgm:cxn modelId="{F3B95374-D3BE-4DDF-967F-EAA0294EE4A2}" type="presParOf" srcId="{C193F21E-7392-4295-ABFF-8E0B36C5CA23}" destId="{5CC9ABEC-1D5E-4400-B602-1DB51F38180F}" srcOrd="0" destOrd="0" presId="urn:microsoft.com/office/officeart/2009/layout/CirclePictureHierarchy"/>
    <dgm:cxn modelId="{356894BE-0564-475B-A936-C3EF5FE2B6EE}" type="presParOf" srcId="{5CC9ABEC-1D5E-4400-B602-1DB51F38180F}" destId="{8876181D-B4FD-442B-8E02-D6505DF17865}" srcOrd="0" destOrd="0" presId="urn:microsoft.com/office/officeart/2009/layout/CirclePictureHierarchy"/>
    <dgm:cxn modelId="{B50D5796-12A7-498E-8D38-83BF5565CC1B}" type="presParOf" srcId="{5CC9ABEC-1D5E-4400-B602-1DB51F38180F}" destId="{9B591B44-A8BD-4D0A-BF4C-A654472532BF}" srcOrd="1" destOrd="0" presId="urn:microsoft.com/office/officeart/2009/layout/CirclePictureHierarchy"/>
    <dgm:cxn modelId="{5C636AC5-77CC-4DE6-8860-F592587EC3AD}" type="presParOf" srcId="{C193F21E-7392-4295-ABFF-8E0B36C5CA23}" destId="{AEB6C1BC-5E3E-4B02-827C-4946B5277F1C}" srcOrd="1" destOrd="0" presId="urn:microsoft.com/office/officeart/2009/layout/CirclePictureHierarchy"/>
    <dgm:cxn modelId="{7C382858-0245-4E69-B1B1-DCC349D26F19}" type="presParOf" srcId="{AEB6C1BC-5E3E-4B02-827C-4946B5277F1C}" destId="{639294DE-80D2-4921-943C-3A42EB7D33FF}" srcOrd="0" destOrd="0" presId="urn:microsoft.com/office/officeart/2009/layout/CirclePictureHierarchy"/>
    <dgm:cxn modelId="{39426CF2-BF88-4EB3-BA15-10C947CB015B}" type="presParOf" srcId="{AEB6C1BC-5E3E-4B02-827C-4946B5277F1C}" destId="{5FE5D567-B42F-4102-858C-A7DDAE310289}" srcOrd="1" destOrd="0" presId="urn:microsoft.com/office/officeart/2009/layout/CirclePictureHierarchy"/>
    <dgm:cxn modelId="{5DD00607-C7F0-497C-A3FE-3B8DCA248459}" type="presParOf" srcId="{5FE5D567-B42F-4102-858C-A7DDAE310289}" destId="{716FB9D1-737F-4E75-943C-1DBE30E4A55E}" srcOrd="0" destOrd="0" presId="urn:microsoft.com/office/officeart/2009/layout/CirclePictureHierarchy"/>
    <dgm:cxn modelId="{E7208568-3AB5-434F-A275-F3B6F597D300}" type="presParOf" srcId="{716FB9D1-737F-4E75-943C-1DBE30E4A55E}" destId="{D78D7664-66C3-4C4C-8452-1D42E5DEECF2}" srcOrd="0" destOrd="0" presId="urn:microsoft.com/office/officeart/2009/layout/CirclePictureHierarchy"/>
    <dgm:cxn modelId="{EC324D24-D330-401D-87A1-E7C23D45B620}" type="presParOf" srcId="{716FB9D1-737F-4E75-943C-1DBE30E4A55E}" destId="{D416996E-4561-47D3-8EAA-2F5D26761915}" srcOrd="1" destOrd="0" presId="urn:microsoft.com/office/officeart/2009/layout/CirclePictureHierarchy"/>
    <dgm:cxn modelId="{1AAC17C2-A31B-4B39-A3D8-41A5BF6FFF33}" type="presParOf" srcId="{5FE5D567-B42F-4102-858C-A7DDAE310289}" destId="{836CA156-C0E7-4B96-A4DC-8B40AA01921C}" srcOrd="1" destOrd="0" presId="urn:microsoft.com/office/officeart/2009/layout/CirclePictureHierarchy"/>
    <dgm:cxn modelId="{4B7EA900-8058-4966-9330-09AB5CD06811}" type="presParOf" srcId="{836CA156-C0E7-4B96-A4DC-8B40AA01921C}" destId="{B9D92BE4-D2C7-4652-98D9-50C39F7918D2}" srcOrd="0" destOrd="0" presId="urn:microsoft.com/office/officeart/2009/layout/CirclePictureHierarchy"/>
    <dgm:cxn modelId="{E72176D7-F1D0-4A25-83EB-583E6A43FF07}" type="presParOf" srcId="{836CA156-C0E7-4B96-A4DC-8B40AA01921C}" destId="{A9D20693-6222-47DC-B961-AFA3C7035FB3}" srcOrd="1" destOrd="0" presId="urn:microsoft.com/office/officeart/2009/layout/CirclePictureHierarchy"/>
    <dgm:cxn modelId="{8BA2E4D2-4663-44FA-B93B-5399D35206E1}" type="presParOf" srcId="{A9D20693-6222-47DC-B961-AFA3C7035FB3}" destId="{301641A8-9865-446E-AD30-2560895FDC55}" srcOrd="0" destOrd="0" presId="urn:microsoft.com/office/officeart/2009/layout/CirclePictureHierarchy"/>
    <dgm:cxn modelId="{134D39F5-2140-40C1-A7D0-A37519606FE7}" type="presParOf" srcId="{301641A8-9865-446E-AD30-2560895FDC55}" destId="{F59923F2-85F2-44C0-88AC-5F1278FF935B}" srcOrd="0" destOrd="0" presId="urn:microsoft.com/office/officeart/2009/layout/CirclePictureHierarchy"/>
    <dgm:cxn modelId="{F92701D5-B400-4513-82E6-562F4A4A0AD7}" type="presParOf" srcId="{301641A8-9865-446E-AD30-2560895FDC55}" destId="{C25178D4-1840-4F38-A8D8-0E2D9B89FAAC}" srcOrd="1" destOrd="0" presId="urn:microsoft.com/office/officeart/2009/layout/CirclePictureHierarchy"/>
    <dgm:cxn modelId="{F52A08F7-3ECD-44FC-B31D-1B7AB446916A}" type="presParOf" srcId="{A9D20693-6222-47DC-B961-AFA3C7035FB3}" destId="{FCB1F061-4C0F-442D-81E5-6FC3FC3FE3D3}" srcOrd="1" destOrd="0" presId="urn:microsoft.com/office/officeart/2009/layout/CirclePictureHierarchy"/>
    <dgm:cxn modelId="{CC105E4C-20E7-4518-BCD5-D47179659544}" type="presParOf" srcId="{836CA156-C0E7-4B96-A4DC-8B40AA01921C}" destId="{19531AD0-6064-42E2-89FF-6D64CDB910DA}" srcOrd="2" destOrd="0" presId="urn:microsoft.com/office/officeart/2009/layout/CirclePictureHierarchy"/>
    <dgm:cxn modelId="{A6032B90-DC1F-4A8B-88B9-0D2D6C3C7A76}" type="presParOf" srcId="{836CA156-C0E7-4B96-A4DC-8B40AA01921C}" destId="{7FB53E96-79BE-41AE-B3B7-8216575BEBE1}" srcOrd="3" destOrd="0" presId="urn:microsoft.com/office/officeart/2009/layout/CirclePictureHierarchy"/>
    <dgm:cxn modelId="{EF86394C-90FA-4153-BE29-B15BB4B99B9F}" type="presParOf" srcId="{7FB53E96-79BE-41AE-B3B7-8216575BEBE1}" destId="{DF782041-79F2-48BE-AD3A-F84452672572}" srcOrd="0" destOrd="0" presId="urn:microsoft.com/office/officeart/2009/layout/CirclePictureHierarchy"/>
    <dgm:cxn modelId="{3A704D85-8A2B-4B7E-8642-19E72D8F7557}" type="presParOf" srcId="{DF782041-79F2-48BE-AD3A-F84452672572}" destId="{D9E39356-303E-4730-8EEF-819866AD9856}" srcOrd="0" destOrd="0" presId="urn:microsoft.com/office/officeart/2009/layout/CirclePictureHierarchy"/>
    <dgm:cxn modelId="{F90E622E-81EB-4331-864D-CAE1F64D478E}" type="presParOf" srcId="{DF782041-79F2-48BE-AD3A-F84452672572}" destId="{D57DCC30-142E-4871-9AFC-2945EE345028}" srcOrd="1" destOrd="0" presId="urn:microsoft.com/office/officeart/2009/layout/CirclePictureHierarchy"/>
    <dgm:cxn modelId="{4EA07A8E-BCD9-49F3-B35B-9EC53451CC76}" type="presParOf" srcId="{7FB53E96-79BE-41AE-B3B7-8216575BEBE1}" destId="{95814868-EC97-4EC9-ABC5-C013165CA6F6}" srcOrd="1" destOrd="0" presId="urn:microsoft.com/office/officeart/2009/layout/CirclePictureHierarchy"/>
    <dgm:cxn modelId="{5CBF8809-57F4-4FB0-8080-605420D3012D}" type="presParOf" srcId="{848BBD58-5682-4008-99A4-A66BFFC7B432}" destId="{EE642747-EEF3-48F1-B8C3-3D739CECC180}" srcOrd="2" destOrd="0" presId="urn:microsoft.com/office/officeart/2009/layout/CirclePictureHierarchy"/>
    <dgm:cxn modelId="{9EF94297-F292-4272-A80F-3E10F5282CDB}" type="presParOf" srcId="{848BBD58-5682-4008-99A4-A66BFFC7B432}" destId="{743CADB6-938D-4D53-8973-EC2A67DB6819}" srcOrd="3" destOrd="0" presId="urn:microsoft.com/office/officeart/2009/layout/CirclePictureHierarchy"/>
    <dgm:cxn modelId="{4873EEFC-F4BD-4447-988A-6C297D13DA0E}" type="presParOf" srcId="{743CADB6-938D-4D53-8973-EC2A67DB6819}" destId="{A4B4ED8E-442A-4AAA-8892-879932E19D02}" srcOrd="0" destOrd="0" presId="urn:microsoft.com/office/officeart/2009/layout/CirclePictureHierarchy"/>
    <dgm:cxn modelId="{70288802-264B-4F72-B486-BC8990D2280F}" type="presParOf" srcId="{A4B4ED8E-442A-4AAA-8892-879932E19D02}" destId="{C57CD833-9B8F-48A8-A609-25C7CB2802DA}" srcOrd="0" destOrd="0" presId="urn:microsoft.com/office/officeart/2009/layout/CirclePictureHierarchy"/>
    <dgm:cxn modelId="{395AD8ED-7BFC-4F22-96A6-D1F4940EC06D}" type="presParOf" srcId="{A4B4ED8E-442A-4AAA-8892-879932E19D02}" destId="{7615F19B-AA74-4BE1-B7FC-0A373467233F}" srcOrd="1" destOrd="0" presId="urn:microsoft.com/office/officeart/2009/layout/CirclePictureHierarchy"/>
    <dgm:cxn modelId="{0735B7F5-71B4-484D-85E4-4CF588A1CBD0}" type="presParOf" srcId="{743CADB6-938D-4D53-8973-EC2A67DB6819}" destId="{08EB6189-5D24-40CB-BE7A-648380F1D4C3}" srcOrd="1" destOrd="0" presId="urn:microsoft.com/office/officeart/2009/layout/CirclePictureHierarchy"/>
    <dgm:cxn modelId="{B7EEFEE3-7DD1-4CB6-B823-32C65A3E727E}" type="presParOf" srcId="{08EB6189-5D24-40CB-BE7A-648380F1D4C3}" destId="{F88A0295-2903-458D-A8D0-47729A65FCA2}" srcOrd="0" destOrd="0" presId="urn:microsoft.com/office/officeart/2009/layout/CirclePictureHierarchy"/>
    <dgm:cxn modelId="{D3FC63BE-26F3-4E85-8663-8EBE88B2D180}" type="presParOf" srcId="{08EB6189-5D24-40CB-BE7A-648380F1D4C3}" destId="{E1ED74F4-5C3A-43D3-B131-69BD8C961601}" srcOrd="1" destOrd="0" presId="urn:microsoft.com/office/officeart/2009/layout/CirclePictureHierarchy"/>
    <dgm:cxn modelId="{A162816C-387F-47D7-A416-D065225B7451}" type="presParOf" srcId="{E1ED74F4-5C3A-43D3-B131-69BD8C961601}" destId="{CFE48C81-285C-4485-A621-9AF006073016}" srcOrd="0" destOrd="0" presId="urn:microsoft.com/office/officeart/2009/layout/CirclePictureHierarchy"/>
    <dgm:cxn modelId="{40CE8168-4E25-4DF4-86FB-CF04D2E70B86}" type="presParOf" srcId="{CFE48C81-285C-4485-A621-9AF006073016}" destId="{CD6E41C7-8CEB-47B9-AB1C-296F96853737}" srcOrd="0" destOrd="0" presId="urn:microsoft.com/office/officeart/2009/layout/CirclePictureHierarchy"/>
    <dgm:cxn modelId="{3C36F039-5201-4ED3-AFCA-677490D0F81F}" type="presParOf" srcId="{CFE48C81-285C-4485-A621-9AF006073016}" destId="{21AE0BAE-2887-419C-B36B-EC2E6512E470}" srcOrd="1" destOrd="0" presId="urn:microsoft.com/office/officeart/2009/layout/CirclePictureHierarchy"/>
    <dgm:cxn modelId="{0E773882-A842-425C-BC5F-6037E606934E}" type="presParOf" srcId="{E1ED74F4-5C3A-43D3-B131-69BD8C961601}" destId="{1960ED27-3AFD-444C-A8B6-3E34D4CFC7ED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17165B8-B577-41FF-A014-C57E6E7C979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811C0FE-B44F-4695-83C4-1C94EB3E07F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Ramya Sri Yalanati</a:t>
          </a:r>
        </a:p>
      </dgm:t>
    </dgm:pt>
    <dgm:pt modelId="{E2264ACD-4DB9-4AB3-A152-6B7D720F696D}" type="parTrans" cxnId="{4A8B8DB4-ECBF-47C1-A67E-7F0228226A4F}">
      <dgm:prSet/>
      <dgm:spPr/>
      <dgm:t>
        <a:bodyPr/>
        <a:lstStyle/>
        <a:p>
          <a:endParaRPr lang="en-US"/>
        </a:p>
      </dgm:t>
    </dgm:pt>
    <dgm:pt modelId="{26954344-3B2D-4E88-A36E-06EC0B647304}" type="sibTrans" cxnId="{4A8B8DB4-ECBF-47C1-A67E-7F0228226A4F}">
      <dgm:prSet/>
      <dgm:spPr/>
      <dgm:t>
        <a:bodyPr/>
        <a:lstStyle/>
        <a:p>
          <a:endParaRPr lang="en-US"/>
        </a:p>
      </dgm:t>
    </dgm:pt>
    <dgm:pt modelId="{796B370F-1F03-443B-A826-115F538B97D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Vamsi Krishna Battula</a:t>
          </a:r>
        </a:p>
      </dgm:t>
    </dgm:pt>
    <dgm:pt modelId="{DFDBBE7F-4FCF-4E90-9EC2-1D20C48B3026}" type="parTrans" cxnId="{0793C53E-FFE6-44BF-AAF3-5B0FAA85D503}">
      <dgm:prSet/>
      <dgm:spPr/>
      <dgm:t>
        <a:bodyPr/>
        <a:lstStyle/>
        <a:p>
          <a:endParaRPr lang="en-US"/>
        </a:p>
      </dgm:t>
    </dgm:pt>
    <dgm:pt modelId="{C367C1C5-57AB-41D4-ACE5-E0971F3E75E0}" type="sibTrans" cxnId="{0793C53E-FFE6-44BF-AAF3-5B0FAA85D503}">
      <dgm:prSet/>
      <dgm:spPr/>
      <dgm:t>
        <a:bodyPr/>
        <a:lstStyle/>
        <a:p>
          <a:endParaRPr lang="en-US"/>
        </a:p>
      </dgm:t>
    </dgm:pt>
    <dgm:pt modelId="{066E8F21-F36E-4271-9547-9DA3D7B06F6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Hima Sekhar </a:t>
          </a:r>
          <a:r>
            <a:rPr lang="en-US" err="1"/>
            <a:t>Devarinti</a:t>
          </a:r>
        </a:p>
      </dgm:t>
    </dgm:pt>
    <dgm:pt modelId="{93E61B4B-9999-4302-9E85-2C76B67FD632}" type="parTrans" cxnId="{C1789BBA-524F-48BC-A02D-AAB1164CEA9A}">
      <dgm:prSet/>
      <dgm:spPr/>
      <dgm:t>
        <a:bodyPr/>
        <a:lstStyle/>
        <a:p>
          <a:endParaRPr lang="en-US"/>
        </a:p>
      </dgm:t>
    </dgm:pt>
    <dgm:pt modelId="{65CCAFAD-4CAC-49FA-8651-6082A2AF7DE7}" type="sibTrans" cxnId="{C1789BBA-524F-48BC-A02D-AAB1164CEA9A}">
      <dgm:prSet/>
      <dgm:spPr/>
      <dgm:t>
        <a:bodyPr/>
        <a:lstStyle/>
        <a:p>
          <a:endParaRPr lang="en-US"/>
        </a:p>
      </dgm:t>
    </dgm:pt>
    <dgm:pt modelId="{F251DFF3-4255-4FCF-9F59-29A181C8E14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Nikhil Chavan</a:t>
          </a:r>
        </a:p>
      </dgm:t>
    </dgm:pt>
    <dgm:pt modelId="{00689E66-67C0-493D-AC9B-308A079234DD}" type="parTrans" cxnId="{30F8B0A3-1A44-4264-BA72-F83A20A3F93C}">
      <dgm:prSet/>
      <dgm:spPr/>
      <dgm:t>
        <a:bodyPr/>
        <a:lstStyle/>
        <a:p>
          <a:endParaRPr lang="en-US"/>
        </a:p>
      </dgm:t>
    </dgm:pt>
    <dgm:pt modelId="{C9FC310B-BDDF-4226-9012-EE93D95231C9}" type="sibTrans" cxnId="{30F8B0A3-1A44-4264-BA72-F83A20A3F93C}">
      <dgm:prSet/>
      <dgm:spPr/>
      <dgm:t>
        <a:bodyPr/>
        <a:lstStyle/>
        <a:p>
          <a:endParaRPr lang="en-US"/>
        </a:p>
      </dgm:t>
    </dgm:pt>
    <dgm:pt modelId="{B53F437B-2DD5-4024-895C-BA445CE6232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Dixit </a:t>
          </a:r>
          <a:r>
            <a:rPr lang="en-US" err="1"/>
            <a:t>Bharatkumar</a:t>
          </a:r>
          <a:r>
            <a:rPr lang="en-US"/>
            <a:t> Patel</a:t>
          </a:r>
        </a:p>
      </dgm:t>
    </dgm:pt>
    <dgm:pt modelId="{0D77B0B7-8052-4BAB-92F9-7EDBD7E56DF5}" type="parTrans" cxnId="{E3D40D3E-8768-405B-8FD9-349303807D69}">
      <dgm:prSet/>
      <dgm:spPr/>
      <dgm:t>
        <a:bodyPr/>
        <a:lstStyle/>
        <a:p>
          <a:endParaRPr lang="en-US"/>
        </a:p>
      </dgm:t>
    </dgm:pt>
    <dgm:pt modelId="{42E14B8F-E857-4223-86DE-4EB0EC85CE98}" type="sibTrans" cxnId="{E3D40D3E-8768-405B-8FD9-349303807D69}">
      <dgm:prSet/>
      <dgm:spPr/>
      <dgm:t>
        <a:bodyPr/>
        <a:lstStyle/>
        <a:p>
          <a:endParaRPr lang="en-US"/>
        </a:p>
      </dgm:t>
    </dgm:pt>
    <dgm:pt modelId="{89D9A7CB-E79A-48AC-9E9B-7560DAA0EA7C}" type="pres">
      <dgm:prSet presAssocID="{017165B8-B577-41FF-A014-C57E6E7C979F}" presName="root" presStyleCnt="0">
        <dgm:presLayoutVars>
          <dgm:dir/>
          <dgm:resizeHandles val="exact"/>
        </dgm:presLayoutVars>
      </dgm:prSet>
      <dgm:spPr/>
    </dgm:pt>
    <dgm:pt modelId="{04A3B625-FBE1-4AE5-9499-D435AE7DD6F6}" type="pres">
      <dgm:prSet presAssocID="{7811C0FE-B44F-4695-83C4-1C94EB3E07F9}" presName="compNode" presStyleCnt="0"/>
      <dgm:spPr/>
    </dgm:pt>
    <dgm:pt modelId="{CDDFC565-B967-4E27-BAA9-5CC432A858A5}" type="pres">
      <dgm:prSet presAssocID="{7811C0FE-B44F-4695-83C4-1C94EB3E07F9}" presName="iconBgRect" presStyleLbl="bgShp" presStyleIdx="0" presStyleCnt="5"/>
      <dgm:spPr/>
    </dgm:pt>
    <dgm:pt modelId="{13B94A7F-E872-4B8A-BF44-724FF29C888D}" type="pres">
      <dgm:prSet presAssocID="{7811C0FE-B44F-4695-83C4-1C94EB3E07F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D4F50718-74A8-46E6-AFB7-EAE6D7B88D4C}" type="pres">
      <dgm:prSet presAssocID="{7811C0FE-B44F-4695-83C4-1C94EB3E07F9}" presName="spaceRect" presStyleCnt="0"/>
      <dgm:spPr/>
    </dgm:pt>
    <dgm:pt modelId="{5D337469-9ECA-4492-A590-D35EF5D70CC2}" type="pres">
      <dgm:prSet presAssocID="{7811C0FE-B44F-4695-83C4-1C94EB3E07F9}" presName="textRect" presStyleLbl="revTx" presStyleIdx="0" presStyleCnt="5">
        <dgm:presLayoutVars>
          <dgm:chMax val="1"/>
          <dgm:chPref val="1"/>
        </dgm:presLayoutVars>
      </dgm:prSet>
      <dgm:spPr/>
    </dgm:pt>
    <dgm:pt modelId="{1E37195F-CD18-46F5-9AAD-4D119869A900}" type="pres">
      <dgm:prSet presAssocID="{26954344-3B2D-4E88-A36E-06EC0B647304}" presName="sibTrans" presStyleCnt="0"/>
      <dgm:spPr/>
    </dgm:pt>
    <dgm:pt modelId="{D503A9C0-2774-4D40-8EDB-DCD80F60A567}" type="pres">
      <dgm:prSet presAssocID="{796B370F-1F03-443B-A826-115F538B97D7}" presName="compNode" presStyleCnt="0"/>
      <dgm:spPr/>
    </dgm:pt>
    <dgm:pt modelId="{E0B1F2DF-CE4C-499B-B883-FCCD0CF6BE57}" type="pres">
      <dgm:prSet presAssocID="{796B370F-1F03-443B-A826-115F538B97D7}" presName="iconBgRect" presStyleLbl="bgShp" presStyleIdx="1" presStyleCnt="5"/>
      <dgm:spPr/>
    </dgm:pt>
    <dgm:pt modelId="{9744BE6E-A47D-4839-A48A-CE460E903BFB}" type="pres">
      <dgm:prSet presAssocID="{796B370F-1F03-443B-A826-115F538B97D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CEC0B0D2-FBCF-4D05-8660-C630DEBD9726}" type="pres">
      <dgm:prSet presAssocID="{796B370F-1F03-443B-A826-115F538B97D7}" presName="spaceRect" presStyleCnt="0"/>
      <dgm:spPr/>
    </dgm:pt>
    <dgm:pt modelId="{5C5C56EC-FC3E-4A4B-A072-8294C48D4DFE}" type="pres">
      <dgm:prSet presAssocID="{796B370F-1F03-443B-A826-115F538B97D7}" presName="textRect" presStyleLbl="revTx" presStyleIdx="1" presStyleCnt="5">
        <dgm:presLayoutVars>
          <dgm:chMax val="1"/>
          <dgm:chPref val="1"/>
        </dgm:presLayoutVars>
      </dgm:prSet>
      <dgm:spPr/>
    </dgm:pt>
    <dgm:pt modelId="{368123C6-2CD5-42B4-8D1E-30D7420CD173}" type="pres">
      <dgm:prSet presAssocID="{C367C1C5-57AB-41D4-ACE5-E0971F3E75E0}" presName="sibTrans" presStyleCnt="0"/>
      <dgm:spPr/>
    </dgm:pt>
    <dgm:pt modelId="{C09CD475-638A-4C62-A80F-B58FABC76F19}" type="pres">
      <dgm:prSet presAssocID="{066E8F21-F36E-4271-9547-9DA3D7B06F69}" presName="compNode" presStyleCnt="0"/>
      <dgm:spPr/>
    </dgm:pt>
    <dgm:pt modelId="{B1FD0CF8-2D57-478E-8EA7-06ECF28E53FE}" type="pres">
      <dgm:prSet presAssocID="{066E8F21-F36E-4271-9547-9DA3D7B06F69}" presName="iconBgRect" presStyleLbl="bgShp" presStyleIdx="2" presStyleCnt="5"/>
      <dgm:spPr/>
    </dgm:pt>
    <dgm:pt modelId="{30D743E9-D0CD-4433-AC08-14F48B19CDA7}" type="pres">
      <dgm:prSet presAssocID="{066E8F21-F36E-4271-9547-9DA3D7B06F6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g under Magnifying Glass"/>
        </a:ext>
      </dgm:extLst>
    </dgm:pt>
    <dgm:pt modelId="{6F97D1E8-ADB7-41C1-84E9-FD3565203231}" type="pres">
      <dgm:prSet presAssocID="{066E8F21-F36E-4271-9547-9DA3D7B06F69}" presName="spaceRect" presStyleCnt="0"/>
      <dgm:spPr/>
    </dgm:pt>
    <dgm:pt modelId="{1D4AEFC4-CBBC-4B27-A8E6-D959FFD2E3D7}" type="pres">
      <dgm:prSet presAssocID="{066E8F21-F36E-4271-9547-9DA3D7B06F69}" presName="textRect" presStyleLbl="revTx" presStyleIdx="2" presStyleCnt="5">
        <dgm:presLayoutVars>
          <dgm:chMax val="1"/>
          <dgm:chPref val="1"/>
        </dgm:presLayoutVars>
      </dgm:prSet>
      <dgm:spPr/>
    </dgm:pt>
    <dgm:pt modelId="{414055C1-2425-43E4-996A-95B621302375}" type="pres">
      <dgm:prSet presAssocID="{65CCAFAD-4CAC-49FA-8651-6082A2AF7DE7}" presName="sibTrans" presStyleCnt="0"/>
      <dgm:spPr/>
    </dgm:pt>
    <dgm:pt modelId="{1080DFE6-BD98-4288-A239-66C1A92E2744}" type="pres">
      <dgm:prSet presAssocID="{F251DFF3-4255-4FCF-9F59-29A181C8E147}" presName="compNode" presStyleCnt="0"/>
      <dgm:spPr/>
    </dgm:pt>
    <dgm:pt modelId="{1D013348-D8FF-49B0-BF55-4D278BEC60AE}" type="pres">
      <dgm:prSet presAssocID="{F251DFF3-4255-4FCF-9F59-29A181C8E147}" presName="iconBgRect" presStyleLbl="bgShp" presStyleIdx="3" presStyleCnt="5"/>
      <dgm:spPr/>
    </dgm:pt>
    <dgm:pt modelId="{151E80F5-C633-458B-96BD-A9BC899D96BF}" type="pres">
      <dgm:prSet presAssocID="{F251DFF3-4255-4FCF-9F59-29A181C8E14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E289410C-FB24-4E7C-A4B3-3BDF8FB3F00D}" type="pres">
      <dgm:prSet presAssocID="{F251DFF3-4255-4FCF-9F59-29A181C8E147}" presName="spaceRect" presStyleCnt="0"/>
      <dgm:spPr/>
    </dgm:pt>
    <dgm:pt modelId="{DD769355-4388-4793-9C91-E60B631ADE0A}" type="pres">
      <dgm:prSet presAssocID="{F251DFF3-4255-4FCF-9F59-29A181C8E147}" presName="textRect" presStyleLbl="revTx" presStyleIdx="3" presStyleCnt="5">
        <dgm:presLayoutVars>
          <dgm:chMax val="1"/>
          <dgm:chPref val="1"/>
        </dgm:presLayoutVars>
      </dgm:prSet>
      <dgm:spPr/>
    </dgm:pt>
    <dgm:pt modelId="{21B755AC-2EE2-4CCE-8C3D-7B3836D6F8EC}" type="pres">
      <dgm:prSet presAssocID="{C9FC310B-BDDF-4226-9012-EE93D95231C9}" presName="sibTrans" presStyleCnt="0"/>
      <dgm:spPr/>
    </dgm:pt>
    <dgm:pt modelId="{655E16D3-CA5D-45CA-A908-343B64D657EA}" type="pres">
      <dgm:prSet presAssocID="{B53F437B-2DD5-4024-895C-BA445CE6232D}" presName="compNode" presStyleCnt="0"/>
      <dgm:spPr/>
    </dgm:pt>
    <dgm:pt modelId="{4E34F5CE-33CA-4019-98D0-C21939C74302}" type="pres">
      <dgm:prSet presAssocID="{B53F437B-2DD5-4024-895C-BA445CE6232D}" presName="iconBgRect" presStyleLbl="bgShp" presStyleIdx="4" presStyleCnt="5"/>
      <dgm:spPr/>
    </dgm:pt>
    <dgm:pt modelId="{165C1CC2-B3F4-4932-A7F4-95867CD4CC2B}" type="pres">
      <dgm:prSet presAssocID="{B53F437B-2DD5-4024-895C-BA445CE6232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5B41F83D-698D-4664-BBD3-D026B96B0B56}" type="pres">
      <dgm:prSet presAssocID="{B53F437B-2DD5-4024-895C-BA445CE6232D}" presName="spaceRect" presStyleCnt="0"/>
      <dgm:spPr/>
    </dgm:pt>
    <dgm:pt modelId="{A623C964-FEFD-4D5F-B0F8-1DF92A967B41}" type="pres">
      <dgm:prSet presAssocID="{B53F437B-2DD5-4024-895C-BA445CE6232D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78627D28-541A-49E9-AFAA-B6EAD195AA29}" type="presOf" srcId="{066E8F21-F36E-4271-9547-9DA3D7B06F69}" destId="{1D4AEFC4-CBBC-4B27-A8E6-D959FFD2E3D7}" srcOrd="0" destOrd="0" presId="urn:microsoft.com/office/officeart/2018/5/layout/IconCircleLabelList"/>
    <dgm:cxn modelId="{E3D40D3E-8768-405B-8FD9-349303807D69}" srcId="{017165B8-B577-41FF-A014-C57E6E7C979F}" destId="{B53F437B-2DD5-4024-895C-BA445CE6232D}" srcOrd="4" destOrd="0" parTransId="{0D77B0B7-8052-4BAB-92F9-7EDBD7E56DF5}" sibTransId="{42E14B8F-E857-4223-86DE-4EB0EC85CE98}"/>
    <dgm:cxn modelId="{0793C53E-FFE6-44BF-AAF3-5B0FAA85D503}" srcId="{017165B8-B577-41FF-A014-C57E6E7C979F}" destId="{796B370F-1F03-443B-A826-115F538B97D7}" srcOrd="1" destOrd="0" parTransId="{DFDBBE7F-4FCF-4E90-9EC2-1D20C48B3026}" sibTransId="{C367C1C5-57AB-41D4-ACE5-E0971F3E75E0}"/>
    <dgm:cxn modelId="{08EA946F-39C7-4D7B-B833-EAD8722B30FF}" type="presOf" srcId="{7811C0FE-B44F-4695-83C4-1C94EB3E07F9}" destId="{5D337469-9ECA-4492-A590-D35EF5D70CC2}" srcOrd="0" destOrd="0" presId="urn:microsoft.com/office/officeart/2018/5/layout/IconCircleLabelList"/>
    <dgm:cxn modelId="{5566B451-2201-429A-8E74-1368F3B38023}" type="presOf" srcId="{017165B8-B577-41FF-A014-C57E6E7C979F}" destId="{89D9A7CB-E79A-48AC-9E9B-7560DAA0EA7C}" srcOrd="0" destOrd="0" presId="urn:microsoft.com/office/officeart/2018/5/layout/IconCircleLabelList"/>
    <dgm:cxn modelId="{AF68E455-838C-4D40-A4E0-8E4052DEF973}" type="presOf" srcId="{F251DFF3-4255-4FCF-9F59-29A181C8E147}" destId="{DD769355-4388-4793-9C91-E60B631ADE0A}" srcOrd="0" destOrd="0" presId="urn:microsoft.com/office/officeart/2018/5/layout/IconCircleLabelList"/>
    <dgm:cxn modelId="{F7A35098-A393-467A-9B1A-274A3B7C178A}" type="presOf" srcId="{796B370F-1F03-443B-A826-115F538B97D7}" destId="{5C5C56EC-FC3E-4A4B-A072-8294C48D4DFE}" srcOrd="0" destOrd="0" presId="urn:microsoft.com/office/officeart/2018/5/layout/IconCircleLabelList"/>
    <dgm:cxn modelId="{AF85569A-A22D-412C-B841-2B8F05E573E0}" type="presOf" srcId="{B53F437B-2DD5-4024-895C-BA445CE6232D}" destId="{A623C964-FEFD-4D5F-B0F8-1DF92A967B41}" srcOrd="0" destOrd="0" presId="urn:microsoft.com/office/officeart/2018/5/layout/IconCircleLabelList"/>
    <dgm:cxn modelId="{30F8B0A3-1A44-4264-BA72-F83A20A3F93C}" srcId="{017165B8-B577-41FF-A014-C57E6E7C979F}" destId="{F251DFF3-4255-4FCF-9F59-29A181C8E147}" srcOrd="3" destOrd="0" parTransId="{00689E66-67C0-493D-AC9B-308A079234DD}" sibTransId="{C9FC310B-BDDF-4226-9012-EE93D95231C9}"/>
    <dgm:cxn modelId="{4A8B8DB4-ECBF-47C1-A67E-7F0228226A4F}" srcId="{017165B8-B577-41FF-A014-C57E6E7C979F}" destId="{7811C0FE-B44F-4695-83C4-1C94EB3E07F9}" srcOrd="0" destOrd="0" parTransId="{E2264ACD-4DB9-4AB3-A152-6B7D720F696D}" sibTransId="{26954344-3B2D-4E88-A36E-06EC0B647304}"/>
    <dgm:cxn modelId="{C1789BBA-524F-48BC-A02D-AAB1164CEA9A}" srcId="{017165B8-B577-41FF-A014-C57E6E7C979F}" destId="{066E8F21-F36E-4271-9547-9DA3D7B06F69}" srcOrd="2" destOrd="0" parTransId="{93E61B4B-9999-4302-9E85-2C76B67FD632}" sibTransId="{65CCAFAD-4CAC-49FA-8651-6082A2AF7DE7}"/>
    <dgm:cxn modelId="{DE2B453F-F865-46B6-B35E-7B2F7CB90650}" type="presParOf" srcId="{89D9A7CB-E79A-48AC-9E9B-7560DAA0EA7C}" destId="{04A3B625-FBE1-4AE5-9499-D435AE7DD6F6}" srcOrd="0" destOrd="0" presId="urn:microsoft.com/office/officeart/2018/5/layout/IconCircleLabelList"/>
    <dgm:cxn modelId="{5284F764-E3A2-40CD-AF30-89E3639945A3}" type="presParOf" srcId="{04A3B625-FBE1-4AE5-9499-D435AE7DD6F6}" destId="{CDDFC565-B967-4E27-BAA9-5CC432A858A5}" srcOrd="0" destOrd="0" presId="urn:microsoft.com/office/officeart/2018/5/layout/IconCircleLabelList"/>
    <dgm:cxn modelId="{8D644D1D-7AF0-4B1E-97DB-F81F0791A46D}" type="presParOf" srcId="{04A3B625-FBE1-4AE5-9499-D435AE7DD6F6}" destId="{13B94A7F-E872-4B8A-BF44-724FF29C888D}" srcOrd="1" destOrd="0" presId="urn:microsoft.com/office/officeart/2018/5/layout/IconCircleLabelList"/>
    <dgm:cxn modelId="{E698AFFF-32E8-49B5-81C8-44C30D68F131}" type="presParOf" srcId="{04A3B625-FBE1-4AE5-9499-D435AE7DD6F6}" destId="{D4F50718-74A8-46E6-AFB7-EAE6D7B88D4C}" srcOrd="2" destOrd="0" presId="urn:microsoft.com/office/officeart/2018/5/layout/IconCircleLabelList"/>
    <dgm:cxn modelId="{1D1FED2A-7127-4428-B90D-2F632EA9FE1A}" type="presParOf" srcId="{04A3B625-FBE1-4AE5-9499-D435AE7DD6F6}" destId="{5D337469-9ECA-4492-A590-D35EF5D70CC2}" srcOrd="3" destOrd="0" presId="urn:microsoft.com/office/officeart/2018/5/layout/IconCircleLabelList"/>
    <dgm:cxn modelId="{682B5D42-B1EE-4B14-9AAC-8D982A86A133}" type="presParOf" srcId="{89D9A7CB-E79A-48AC-9E9B-7560DAA0EA7C}" destId="{1E37195F-CD18-46F5-9AAD-4D119869A900}" srcOrd="1" destOrd="0" presId="urn:microsoft.com/office/officeart/2018/5/layout/IconCircleLabelList"/>
    <dgm:cxn modelId="{B8E86704-EC67-4791-B774-02E50B9C9915}" type="presParOf" srcId="{89D9A7CB-E79A-48AC-9E9B-7560DAA0EA7C}" destId="{D503A9C0-2774-4D40-8EDB-DCD80F60A567}" srcOrd="2" destOrd="0" presId="urn:microsoft.com/office/officeart/2018/5/layout/IconCircleLabelList"/>
    <dgm:cxn modelId="{F4941BBC-4B76-4ACA-8A00-E6A14D2E97F8}" type="presParOf" srcId="{D503A9C0-2774-4D40-8EDB-DCD80F60A567}" destId="{E0B1F2DF-CE4C-499B-B883-FCCD0CF6BE57}" srcOrd="0" destOrd="0" presId="urn:microsoft.com/office/officeart/2018/5/layout/IconCircleLabelList"/>
    <dgm:cxn modelId="{8F25B1DD-77E4-4769-83BF-ED5558896067}" type="presParOf" srcId="{D503A9C0-2774-4D40-8EDB-DCD80F60A567}" destId="{9744BE6E-A47D-4839-A48A-CE460E903BFB}" srcOrd="1" destOrd="0" presId="urn:microsoft.com/office/officeart/2018/5/layout/IconCircleLabelList"/>
    <dgm:cxn modelId="{AB2BEC25-78A5-44BE-B012-52D7038F3B46}" type="presParOf" srcId="{D503A9C0-2774-4D40-8EDB-DCD80F60A567}" destId="{CEC0B0D2-FBCF-4D05-8660-C630DEBD9726}" srcOrd="2" destOrd="0" presId="urn:microsoft.com/office/officeart/2018/5/layout/IconCircleLabelList"/>
    <dgm:cxn modelId="{306AD450-B940-4BE6-8D2D-873BAF96EB77}" type="presParOf" srcId="{D503A9C0-2774-4D40-8EDB-DCD80F60A567}" destId="{5C5C56EC-FC3E-4A4B-A072-8294C48D4DFE}" srcOrd="3" destOrd="0" presId="urn:microsoft.com/office/officeart/2018/5/layout/IconCircleLabelList"/>
    <dgm:cxn modelId="{956E105B-240F-40BC-9D14-0E0D50C84190}" type="presParOf" srcId="{89D9A7CB-E79A-48AC-9E9B-7560DAA0EA7C}" destId="{368123C6-2CD5-42B4-8D1E-30D7420CD173}" srcOrd="3" destOrd="0" presId="urn:microsoft.com/office/officeart/2018/5/layout/IconCircleLabelList"/>
    <dgm:cxn modelId="{B00A7DBC-1C3C-47B8-9FC2-EC941640A339}" type="presParOf" srcId="{89D9A7CB-E79A-48AC-9E9B-7560DAA0EA7C}" destId="{C09CD475-638A-4C62-A80F-B58FABC76F19}" srcOrd="4" destOrd="0" presId="urn:microsoft.com/office/officeart/2018/5/layout/IconCircleLabelList"/>
    <dgm:cxn modelId="{6B59C306-0BFC-4EA3-BD27-35C751058DA0}" type="presParOf" srcId="{C09CD475-638A-4C62-A80F-B58FABC76F19}" destId="{B1FD0CF8-2D57-478E-8EA7-06ECF28E53FE}" srcOrd="0" destOrd="0" presId="urn:microsoft.com/office/officeart/2018/5/layout/IconCircleLabelList"/>
    <dgm:cxn modelId="{361C93B0-A722-4FE5-BF81-CE30E2F13B78}" type="presParOf" srcId="{C09CD475-638A-4C62-A80F-B58FABC76F19}" destId="{30D743E9-D0CD-4433-AC08-14F48B19CDA7}" srcOrd="1" destOrd="0" presId="urn:microsoft.com/office/officeart/2018/5/layout/IconCircleLabelList"/>
    <dgm:cxn modelId="{F4E24928-FEF1-4A9A-85FD-939F7B897B6A}" type="presParOf" srcId="{C09CD475-638A-4C62-A80F-B58FABC76F19}" destId="{6F97D1E8-ADB7-41C1-84E9-FD3565203231}" srcOrd="2" destOrd="0" presId="urn:microsoft.com/office/officeart/2018/5/layout/IconCircleLabelList"/>
    <dgm:cxn modelId="{774B2C11-B50E-42D6-99B3-73DAF02220A7}" type="presParOf" srcId="{C09CD475-638A-4C62-A80F-B58FABC76F19}" destId="{1D4AEFC4-CBBC-4B27-A8E6-D959FFD2E3D7}" srcOrd="3" destOrd="0" presId="urn:microsoft.com/office/officeart/2018/5/layout/IconCircleLabelList"/>
    <dgm:cxn modelId="{A36E010F-62BA-46E7-91A1-311BD5590521}" type="presParOf" srcId="{89D9A7CB-E79A-48AC-9E9B-7560DAA0EA7C}" destId="{414055C1-2425-43E4-996A-95B621302375}" srcOrd="5" destOrd="0" presId="urn:microsoft.com/office/officeart/2018/5/layout/IconCircleLabelList"/>
    <dgm:cxn modelId="{C7702159-F287-4250-A030-1AE6025727FD}" type="presParOf" srcId="{89D9A7CB-E79A-48AC-9E9B-7560DAA0EA7C}" destId="{1080DFE6-BD98-4288-A239-66C1A92E2744}" srcOrd="6" destOrd="0" presId="urn:microsoft.com/office/officeart/2018/5/layout/IconCircleLabelList"/>
    <dgm:cxn modelId="{C8E080B3-CDCD-4354-9A7A-EF974341BD71}" type="presParOf" srcId="{1080DFE6-BD98-4288-A239-66C1A92E2744}" destId="{1D013348-D8FF-49B0-BF55-4D278BEC60AE}" srcOrd="0" destOrd="0" presId="urn:microsoft.com/office/officeart/2018/5/layout/IconCircleLabelList"/>
    <dgm:cxn modelId="{C0C027C6-5CA2-4FE0-B966-FA73917598A3}" type="presParOf" srcId="{1080DFE6-BD98-4288-A239-66C1A92E2744}" destId="{151E80F5-C633-458B-96BD-A9BC899D96BF}" srcOrd="1" destOrd="0" presId="urn:microsoft.com/office/officeart/2018/5/layout/IconCircleLabelList"/>
    <dgm:cxn modelId="{59460CAB-AC1E-4676-8FA9-D3F9F422C9EE}" type="presParOf" srcId="{1080DFE6-BD98-4288-A239-66C1A92E2744}" destId="{E289410C-FB24-4E7C-A4B3-3BDF8FB3F00D}" srcOrd="2" destOrd="0" presId="urn:microsoft.com/office/officeart/2018/5/layout/IconCircleLabelList"/>
    <dgm:cxn modelId="{8991A98A-E75A-44DC-9C16-545B6CBBD576}" type="presParOf" srcId="{1080DFE6-BD98-4288-A239-66C1A92E2744}" destId="{DD769355-4388-4793-9C91-E60B631ADE0A}" srcOrd="3" destOrd="0" presId="urn:microsoft.com/office/officeart/2018/5/layout/IconCircleLabelList"/>
    <dgm:cxn modelId="{8A3D42DC-CE2D-4DD8-91B0-088C4660AE69}" type="presParOf" srcId="{89D9A7CB-E79A-48AC-9E9B-7560DAA0EA7C}" destId="{21B755AC-2EE2-4CCE-8C3D-7B3836D6F8EC}" srcOrd="7" destOrd="0" presId="urn:microsoft.com/office/officeart/2018/5/layout/IconCircleLabelList"/>
    <dgm:cxn modelId="{F35DFDAE-A892-4265-B4B8-2483CC049B86}" type="presParOf" srcId="{89D9A7CB-E79A-48AC-9E9B-7560DAA0EA7C}" destId="{655E16D3-CA5D-45CA-A908-343B64D657EA}" srcOrd="8" destOrd="0" presId="urn:microsoft.com/office/officeart/2018/5/layout/IconCircleLabelList"/>
    <dgm:cxn modelId="{1845DC07-EDEC-4B5D-AA75-D71292604DB8}" type="presParOf" srcId="{655E16D3-CA5D-45CA-A908-343B64D657EA}" destId="{4E34F5CE-33CA-4019-98D0-C21939C74302}" srcOrd="0" destOrd="0" presId="urn:microsoft.com/office/officeart/2018/5/layout/IconCircleLabelList"/>
    <dgm:cxn modelId="{4A92959F-0C45-4CA5-8BFA-0F7C5BF3012B}" type="presParOf" srcId="{655E16D3-CA5D-45CA-A908-343B64D657EA}" destId="{165C1CC2-B3F4-4932-A7F4-95867CD4CC2B}" srcOrd="1" destOrd="0" presId="urn:microsoft.com/office/officeart/2018/5/layout/IconCircleLabelList"/>
    <dgm:cxn modelId="{2F80878B-C86A-4398-998B-1EF7B0F1CB23}" type="presParOf" srcId="{655E16D3-CA5D-45CA-A908-343B64D657EA}" destId="{5B41F83D-698D-4664-BBD3-D026B96B0B56}" srcOrd="2" destOrd="0" presId="urn:microsoft.com/office/officeart/2018/5/layout/IconCircleLabelList"/>
    <dgm:cxn modelId="{34CF7D50-0E04-490F-97A0-6F56B6F7B86A}" type="presParOf" srcId="{655E16D3-CA5D-45CA-A908-343B64D657EA}" destId="{A623C964-FEFD-4D5F-B0F8-1DF92A967B4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271A1EA-E18F-486F-8673-B10B87A534E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976DBD9-EA9D-484A-9D76-087A3194696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Implementation Plan</a:t>
          </a:r>
        </a:p>
      </dgm:t>
    </dgm:pt>
    <dgm:pt modelId="{729C56FC-9EAD-4318-9E0E-C27F25FD472E}" type="parTrans" cxnId="{5D2FF5D0-1BD4-4E6E-B978-CA26291FDCDE}">
      <dgm:prSet/>
      <dgm:spPr/>
      <dgm:t>
        <a:bodyPr/>
        <a:lstStyle/>
        <a:p>
          <a:endParaRPr lang="en-US"/>
        </a:p>
      </dgm:t>
    </dgm:pt>
    <dgm:pt modelId="{96315A9C-B748-481E-81DD-1A37E6E209B8}" type="sibTrans" cxnId="{5D2FF5D0-1BD4-4E6E-B978-CA26291FDCDE}">
      <dgm:prSet/>
      <dgm:spPr/>
      <dgm:t>
        <a:bodyPr/>
        <a:lstStyle/>
        <a:p>
          <a:endParaRPr lang="en-US"/>
        </a:p>
      </dgm:t>
    </dgm:pt>
    <dgm:pt modelId="{08EA3D18-CD20-4182-A49C-96DF900AAB6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Technical Validation</a:t>
          </a:r>
        </a:p>
      </dgm:t>
    </dgm:pt>
    <dgm:pt modelId="{C46C4585-8006-43F8-8D56-E325488A5073}" type="parTrans" cxnId="{CE1C4270-5E37-49EF-9760-7328612E8DBF}">
      <dgm:prSet/>
      <dgm:spPr/>
      <dgm:t>
        <a:bodyPr/>
        <a:lstStyle/>
        <a:p>
          <a:endParaRPr lang="en-US"/>
        </a:p>
      </dgm:t>
    </dgm:pt>
    <dgm:pt modelId="{15099E8A-4118-465A-A225-3E49018D004A}" type="sibTrans" cxnId="{CE1C4270-5E37-49EF-9760-7328612E8DBF}">
      <dgm:prSet/>
      <dgm:spPr/>
      <dgm:t>
        <a:bodyPr/>
        <a:lstStyle/>
        <a:p>
          <a:endParaRPr lang="en-US"/>
        </a:p>
      </dgm:t>
    </dgm:pt>
    <dgm:pt modelId="{2FD6DAF1-A508-4944-A4D7-ADCBE9693A2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Market Entry</a:t>
          </a:r>
        </a:p>
      </dgm:t>
    </dgm:pt>
    <dgm:pt modelId="{8E223FD5-A444-4993-A1A2-F199698FD1F8}" type="parTrans" cxnId="{EB45480A-A609-4F40-8D9E-B575993DC624}">
      <dgm:prSet/>
      <dgm:spPr/>
      <dgm:t>
        <a:bodyPr/>
        <a:lstStyle/>
        <a:p>
          <a:endParaRPr lang="en-US"/>
        </a:p>
      </dgm:t>
    </dgm:pt>
    <dgm:pt modelId="{444F0867-8641-4306-A4E1-AF95C5867C82}" type="sibTrans" cxnId="{EB45480A-A609-4F40-8D9E-B575993DC624}">
      <dgm:prSet/>
      <dgm:spPr/>
      <dgm:t>
        <a:bodyPr/>
        <a:lstStyle/>
        <a:p>
          <a:endParaRPr lang="en-US"/>
        </a:p>
      </dgm:t>
    </dgm:pt>
    <dgm:pt modelId="{4EF15A17-293C-4DBB-8EB0-BD756008D1D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Scale up</a:t>
          </a:r>
        </a:p>
      </dgm:t>
    </dgm:pt>
    <dgm:pt modelId="{3DE5291A-4C51-48C4-A80B-82CF76EAE2E5}" type="parTrans" cxnId="{A819F836-CDC3-4BDB-8239-CA4B878C4A49}">
      <dgm:prSet/>
      <dgm:spPr/>
      <dgm:t>
        <a:bodyPr/>
        <a:lstStyle/>
        <a:p>
          <a:endParaRPr lang="en-US"/>
        </a:p>
      </dgm:t>
    </dgm:pt>
    <dgm:pt modelId="{1ABA4133-C9D3-4910-A706-D38D8EA4CC3F}" type="sibTrans" cxnId="{A819F836-CDC3-4BDB-8239-CA4B878C4A49}">
      <dgm:prSet/>
      <dgm:spPr/>
      <dgm:t>
        <a:bodyPr/>
        <a:lstStyle/>
        <a:p>
          <a:endParaRPr lang="en-US"/>
        </a:p>
      </dgm:t>
    </dgm:pt>
    <dgm:pt modelId="{3C22536E-EA74-4BF6-AD00-A49335C0FD9F}" type="pres">
      <dgm:prSet presAssocID="{A271A1EA-E18F-486F-8673-B10B87A534E4}" presName="root" presStyleCnt="0">
        <dgm:presLayoutVars>
          <dgm:dir/>
          <dgm:resizeHandles val="exact"/>
        </dgm:presLayoutVars>
      </dgm:prSet>
      <dgm:spPr/>
    </dgm:pt>
    <dgm:pt modelId="{6B7F0B91-B0F1-43A5-AFE0-5F4C2EECE24C}" type="pres">
      <dgm:prSet presAssocID="{8976DBD9-EA9D-484A-9D76-087A31946966}" presName="compNode" presStyleCnt="0"/>
      <dgm:spPr/>
    </dgm:pt>
    <dgm:pt modelId="{A5A03B8A-1FAA-4874-8979-71ABDF11BE62}" type="pres">
      <dgm:prSet presAssocID="{8976DBD9-EA9D-484A-9D76-087A31946966}" presName="iconBgRect" presStyleLbl="bgShp" presStyleIdx="0" presStyleCnt="4"/>
      <dgm:spPr/>
    </dgm:pt>
    <dgm:pt modelId="{5F5B7CFC-F8A5-4A71-ADF9-B4122D60BAAF}" type="pres">
      <dgm:prSet presAssocID="{8976DBD9-EA9D-484A-9D76-087A3194696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ploy"/>
        </a:ext>
      </dgm:extLst>
    </dgm:pt>
    <dgm:pt modelId="{BDECCD25-F29D-4024-8420-35D76B5F7A54}" type="pres">
      <dgm:prSet presAssocID="{8976DBD9-EA9D-484A-9D76-087A31946966}" presName="spaceRect" presStyleCnt="0"/>
      <dgm:spPr/>
    </dgm:pt>
    <dgm:pt modelId="{5F1FBABE-7324-4A9E-80DA-DCB0CCF95399}" type="pres">
      <dgm:prSet presAssocID="{8976DBD9-EA9D-484A-9D76-087A31946966}" presName="textRect" presStyleLbl="revTx" presStyleIdx="0" presStyleCnt="4">
        <dgm:presLayoutVars>
          <dgm:chMax val="1"/>
          <dgm:chPref val="1"/>
        </dgm:presLayoutVars>
      </dgm:prSet>
      <dgm:spPr/>
    </dgm:pt>
    <dgm:pt modelId="{F436B72D-CE0E-4723-B914-DCE1282B7848}" type="pres">
      <dgm:prSet presAssocID="{96315A9C-B748-481E-81DD-1A37E6E209B8}" presName="sibTrans" presStyleCnt="0"/>
      <dgm:spPr/>
    </dgm:pt>
    <dgm:pt modelId="{B64CB750-1C5B-43AE-8D4C-8995C368B2B3}" type="pres">
      <dgm:prSet presAssocID="{08EA3D18-CD20-4182-A49C-96DF900AAB61}" presName="compNode" presStyleCnt="0"/>
      <dgm:spPr/>
    </dgm:pt>
    <dgm:pt modelId="{C878F80A-6444-4B7D-8D2C-7BB4E5DC1EDE}" type="pres">
      <dgm:prSet presAssocID="{08EA3D18-CD20-4182-A49C-96DF900AAB61}" presName="iconBgRect" presStyleLbl="bgShp" presStyleIdx="1" presStyleCnt="4"/>
      <dgm:spPr/>
    </dgm:pt>
    <dgm:pt modelId="{1F9F3E8A-A61F-4BBB-ACDE-337D67A4F20C}" type="pres">
      <dgm:prSet presAssocID="{08EA3D18-CD20-4182-A49C-96DF900AAB6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A8A1E02-7DB0-4039-BCD8-B51A1449EAA3}" type="pres">
      <dgm:prSet presAssocID="{08EA3D18-CD20-4182-A49C-96DF900AAB61}" presName="spaceRect" presStyleCnt="0"/>
      <dgm:spPr/>
    </dgm:pt>
    <dgm:pt modelId="{34C0666C-2F50-498C-9B69-C83EDCF2954B}" type="pres">
      <dgm:prSet presAssocID="{08EA3D18-CD20-4182-A49C-96DF900AAB61}" presName="textRect" presStyleLbl="revTx" presStyleIdx="1" presStyleCnt="4">
        <dgm:presLayoutVars>
          <dgm:chMax val="1"/>
          <dgm:chPref val="1"/>
        </dgm:presLayoutVars>
      </dgm:prSet>
      <dgm:spPr/>
    </dgm:pt>
    <dgm:pt modelId="{A775CE19-F53C-446D-98C9-C67F57F4BA51}" type="pres">
      <dgm:prSet presAssocID="{15099E8A-4118-465A-A225-3E49018D004A}" presName="sibTrans" presStyleCnt="0"/>
      <dgm:spPr/>
    </dgm:pt>
    <dgm:pt modelId="{2A6BE2A4-FAAD-4899-83D9-0C7521DAD750}" type="pres">
      <dgm:prSet presAssocID="{2FD6DAF1-A508-4944-A4D7-ADCBE9693A2D}" presName="compNode" presStyleCnt="0"/>
      <dgm:spPr/>
    </dgm:pt>
    <dgm:pt modelId="{293A9ED6-BAF7-4304-8E02-6ECA0DADA1FB}" type="pres">
      <dgm:prSet presAssocID="{2FD6DAF1-A508-4944-A4D7-ADCBE9693A2D}" presName="iconBgRect" presStyleLbl="bgShp" presStyleIdx="2" presStyleCnt="4"/>
      <dgm:spPr/>
    </dgm:pt>
    <dgm:pt modelId="{4F06EDFA-D510-44FB-A7E7-7077F6FA85FB}" type="pres">
      <dgm:prSet presAssocID="{2FD6DAF1-A508-4944-A4D7-ADCBE9693A2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M Customer Insights App"/>
        </a:ext>
      </dgm:extLst>
    </dgm:pt>
    <dgm:pt modelId="{50B9F276-E0AC-4F50-BF37-16CA83317326}" type="pres">
      <dgm:prSet presAssocID="{2FD6DAF1-A508-4944-A4D7-ADCBE9693A2D}" presName="spaceRect" presStyleCnt="0"/>
      <dgm:spPr/>
    </dgm:pt>
    <dgm:pt modelId="{A1154878-F81E-4A73-9578-12C9BD428590}" type="pres">
      <dgm:prSet presAssocID="{2FD6DAF1-A508-4944-A4D7-ADCBE9693A2D}" presName="textRect" presStyleLbl="revTx" presStyleIdx="2" presStyleCnt="4">
        <dgm:presLayoutVars>
          <dgm:chMax val="1"/>
          <dgm:chPref val="1"/>
        </dgm:presLayoutVars>
      </dgm:prSet>
      <dgm:spPr/>
    </dgm:pt>
    <dgm:pt modelId="{A6769757-27C8-404C-81F6-C4942FCFA2E5}" type="pres">
      <dgm:prSet presAssocID="{444F0867-8641-4306-A4E1-AF95C5867C82}" presName="sibTrans" presStyleCnt="0"/>
      <dgm:spPr/>
    </dgm:pt>
    <dgm:pt modelId="{D682C369-2693-49D9-ACBB-1DA8A5745210}" type="pres">
      <dgm:prSet presAssocID="{4EF15A17-293C-4DBB-8EB0-BD756008D1DE}" presName="compNode" presStyleCnt="0"/>
      <dgm:spPr/>
    </dgm:pt>
    <dgm:pt modelId="{E5836420-BA54-4A60-8FB7-6E3F5A013E69}" type="pres">
      <dgm:prSet presAssocID="{4EF15A17-293C-4DBB-8EB0-BD756008D1DE}" presName="iconBgRect" presStyleLbl="bgShp" presStyleIdx="3" presStyleCnt="4"/>
      <dgm:spPr/>
    </dgm:pt>
    <dgm:pt modelId="{84FEF621-138B-4E3C-8DD6-B80AC38F8EF3}" type="pres">
      <dgm:prSet presAssocID="{4EF15A17-293C-4DBB-8EB0-BD756008D1D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 Up"/>
        </a:ext>
      </dgm:extLst>
    </dgm:pt>
    <dgm:pt modelId="{4706DF90-D6D7-495A-9349-0F8721B3A588}" type="pres">
      <dgm:prSet presAssocID="{4EF15A17-293C-4DBB-8EB0-BD756008D1DE}" presName="spaceRect" presStyleCnt="0"/>
      <dgm:spPr/>
    </dgm:pt>
    <dgm:pt modelId="{6D080CC5-9475-4BE3-A82F-CEEDEE7DF8D5}" type="pres">
      <dgm:prSet presAssocID="{4EF15A17-293C-4DBB-8EB0-BD756008D1D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B45480A-A609-4F40-8D9E-B575993DC624}" srcId="{A271A1EA-E18F-486F-8673-B10B87A534E4}" destId="{2FD6DAF1-A508-4944-A4D7-ADCBE9693A2D}" srcOrd="2" destOrd="0" parTransId="{8E223FD5-A444-4993-A1A2-F199698FD1F8}" sibTransId="{444F0867-8641-4306-A4E1-AF95C5867C82}"/>
    <dgm:cxn modelId="{72031731-DD0C-4AC3-A67D-920A8E0045CF}" type="presOf" srcId="{A271A1EA-E18F-486F-8673-B10B87A534E4}" destId="{3C22536E-EA74-4BF6-AD00-A49335C0FD9F}" srcOrd="0" destOrd="0" presId="urn:microsoft.com/office/officeart/2018/5/layout/IconCircleLabelList"/>
    <dgm:cxn modelId="{A819F836-CDC3-4BDB-8239-CA4B878C4A49}" srcId="{A271A1EA-E18F-486F-8673-B10B87A534E4}" destId="{4EF15A17-293C-4DBB-8EB0-BD756008D1DE}" srcOrd="3" destOrd="0" parTransId="{3DE5291A-4C51-48C4-A80B-82CF76EAE2E5}" sibTransId="{1ABA4133-C9D3-4910-A706-D38D8EA4CC3F}"/>
    <dgm:cxn modelId="{EF87B568-2DA6-4EB5-A15A-4C04BC35D7DA}" type="presOf" srcId="{2FD6DAF1-A508-4944-A4D7-ADCBE9693A2D}" destId="{A1154878-F81E-4A73-9578-12C9BD428590}" srcOrd="0" destOrd="0" presId="urn:microsoft.com/office/officeart/2018/5/layout/IconCircleLabelList"/>
    <dgm:cxn modelId="{CE1C4270-5E37-49EF-9760-7328612E8DBF}" srcId="{A271A1EA-E18F-486F-8673-B10B87A534E4}" destId="{08EA3D18-CD20-4182-A49C-96DF900AAB61}" srcOrd="1" destOrd="0" parTransId="{C46C4585-8006-43F8-8D56-E325488A5073}" sibTransId="{15099E8A-4118-465A-A225-3E49018D004A}"/>
    <dgm:cxn modelId="{A6A9B15A-123B-4481-8333-0AD899EA92F0}" type="presOf" srcId="{4EF15A17-293C-4DBB-8EB0-BD756008D1DE}" destId="{6D080CC5-9475-4BE3-A82F-CEEDEE7DF8D5}" srcOrd="0" destOrd="0" presId="urn:microsoft.com/office/officeart/2018/5/layout/IconCircleLabelList"/>
    <dgm:cxn modelId="{89748988-B135-4E50-919A-4975DF8CC999}" type="presOf" srcId="{08EA3D18-CD20-4182-A49C-96DF900AAB61}" destId="{34C0666C-2F50-498C-9B69-C83EDCF2954B}" srcOrd="0" destOrd="0" presId="urn:microsoft.com/office/officeart/2018/5/layout/IconCircleLabelList"/>
    <dgm:cxn modelId="{5D2FF5D0-1BD4-4E6E-B978-CA26291FDCDE}" srcId="{A271A1EA-E18F-486F-8673-B10B87A534E4}" destId="{8976DBD9-EA9D-484A-9D76-087A31946966}" srcOrd="0" destOrd="0" parTransId="{729C56FC-9EAD-4318-9E0E-C27F25FD472E}" sibTransId="{96315A9C-B748-481E-81DD-1A37E6E209B8}"/>
    <dgm:cxn modelId="{97E97AF6-7B7E-464B-B8FA-F1E15A158D1B}" type="presOf" srcId="{8976DBD9-EA9D-484A-9D76-087A31946966}" destId="{5F1FBABE-7324-4A9E-80DA-DCB0CCF95399}" srcOrd="0" destOrd="0" presId="urn:microsoft.com/office/officeart/2018/5/layout/IconCircleLabelList"/>
    <dgm:cxn modelId="{AD723D7C-F276-4356-B9D8-58DDB419C871}" type="presParOf" srcId="{3C22536E-EA74-4BF6-AD00-A49335C0FD9F}" destId="{6B7F0B91-B0F1-43A5-AFE0-5F4C2EECE24C}" srcOrd="0" destOrd="0" presId="urn:microsoft.com/office/officeart/2018/5/layout/IconCircleLabelList"/>
    <dgm:cxn modelId="{7ADDEF80-E0D9-47F3-A071-DC1C2B61873D}" type="presParOf" srcId="{6B7F0B91-B0F1-43A5-AFE0-5F4C2EECE24C}" destId="{A5A03B8A-1FAA-4874-8979-71ABDF11BE62}" srcOrd="0" destOrd="0" presId="urn:microsoft.com/office/officeart/2018/5/layout/IconCircleLabelList"/>
    <dgm:cxn modelId="{3B5A1EF7-9B03-4971-8923-D12858CB61E0}" type="presParOf" srcId="{6B7F0B91-B0F1-43A5-AFE0-5F4C2EECE24C}" destId="{5F5B7CFC-F8A5-4A71-ADF9-B4122D60BAAF}" srcOrd="1" destOrd="0" presId="urn:microsoft.com/office/officeart/2018/5/layout/IconCircleLabelList"/>
    <dgm:cxn modelId="{DE81393F-5C97-46B6-9175-8428E3418377}" type="presParOf" srcId="{6B7F0B91-B0F1-43A5-AFE0-5F4C2EECE24C}" destId="{BDECCD25-F29D-4024-8420-35D76B5F7A54}" srcOrd="2" destOrd="0" presId="urn:microsoft.com/office/officeart/2018/5/layout/IconCircleLabelList"/>
    <dgm:cxn modelId="{D936C42C-4883-4C36-99AD-B3EA6FE49B42}" type="presParOf" srcId="{6B7F0B91-B0F1-43A5-AFE0-5F4C2EECE24C}" destId="{5F1FBABE-7324-4A9E-80DA-DCB0CCF95399}" srcOrd="3" destOrd="0" presId="urn:microsoft.com/office/officeart/2018/5/layout/IconCircleLabelList"/>
    <dgm:cxn modelId="{5B6E3601-7CFB-49BE-A415-EC2EB64E19F9}" type="presParOf" srcId="{3C22536E-EA74-4BF6-AD00-A49335C0FD9F}" destId="{F436B72D-CE0E-4723-B914-DCE1282B7848}" srcOrd="1" destOrd="0" presId="urn:microsoft.com/office/officeart/2018/5/layout/IconCircleLabelList"/>
    <dgm:cxn modelId="{F008BCE9-0A67-4F3F-9ABF-BBA5D557843E}" type="presParOf" srcId="{3C22536E-EA74-4BF6-AD00-A49335C0FD9F}" destId="{B64CB750-1C5B-43AE-8D4C-8995C368B2B3}" srcOrd="2" destOrd="0" presId="urn:microsoft.com/office/officeart/2018/5/layout/IconCircleLabelList"/>
    <dgm:cxn modelId="{137B9A96-4172-4151-BFE3-481D7CCD2CEF}" type="presParOf" srcId="{B64CB750-1C5B-43AE-8D4C-8995C368B2B3}" destId="{C878F80A-6444-4B7D-8D2C-7BB4E5DC1EDE}" srcOrd="0" destOrd="0" presId="urn:microsoft.com/office/officeart/2018/5/layout/IconCircleLabelList"/>
    <dgm:cxn modelId="{B0EF9260-B33D-4E8D-8CAB-2358465B56AF}" type="presParOf" srcId="{B64CB750-1C5B-43AE-8D4C-8995C368B2B3}" destId="{1F9F3E8A-A61F-4BBB-ACDE-337D67A4F20C}" srcOrd="1" destOrd="0" presId="urn:microsoft.com/office/officeart/2018/5/layout/IconCircleLabelList"/>
    <dgm:cxn modelId="{4F0636DD-55A9-41B4-A00F-05FCF150790C}" type="presParOf" srcId="{B64CB750-1C5B-43AE-8D4C-8995C368B2B3}" destId="{AA8A1E02-7DB0-4039-BCD8-B51A1449EAA3}" srcOrd="2" destOrd="0" presId="urn:microsoft.com/office/officeart/2018/5/layout/IconCircleLabelList"/>
    <dgm:cxn modelId="{C34F98CB-45F5-438A-8BA4-FCF7C837428C}" type="presParOf" srcId="{B64CB750-1C5B-43AE-8D4C-8995C368B2B3}" destId="{34C0666C-2F50-498C-9B69-C83EDCF2954B}" srcOrd="3" destOrd="0" presId="urn:microsoft.com/office/officeart/2018/5/layout/IconCircleLabelList"/>
    <dgm:cxn modelId="{32F069F6-56A3-4338-A86B-80E734D63D0E}" type="presParOf" srcId="{3C22536E-EA74-4BF6-AD00-A49335C0FD9F}" destId="{A775CE19-F53C-446D-98C9-C67F57F4BA51}" srcOrd="3" destOrd="0" presId="urn:microsoft.com/office/officeart/2018/5/layout/IconCircleLabelList"/>
    <dgm:cxn modelId="{A9B059E1-26AB-4A26-B637-8A4E6BD7417D}" type="presParOf" srcId="{3C22536E-EA74-4BF6-AD00-A49335C0FD9F}" destId="{2A6BE2A4-FAAD-4899-83D9-0C7521DAD750}" srcOrd="4" destOrd="0" presId="urn:microsoft.com/office/officeart/2018/5/layout/IconCircleLabelList"/>
    <dgm:cxn modelId="{1085EB9A-82E2-4D49-B76E-50FE83B774E5}" type="presParOf" srcId="{2A6BE2A4-FAAD-4899-83D9-0C7521DAD750}" destId="{293A9ED6-BAF7-4304-8E02-6ECA0DADA1FB}" srcOrd="0" destOrd="0" presId="urn:microsoft.com/office/officeart/2018/5/layout/IconCircleLabelList"/>
    <dgm:cxn modelId="{20AB23F4-EBC3-4D53-84DB-C39FEA7676F5}" type="presParOf" srcId="{2A6BE2A4-FAAD-4899-83D9-0C7521DAD750}" destId="{4F06EDFA-D510-44FB-A7E7-7077F6FA85FB}" srcOrd="1" destOrd="0" presId="urn:microsoft.com/office/officeart/2018/5/layout/IconCircleLabelList"/>
    <dgm:cxn modelId="{D7BFA178-94A5-48AD-80CF-7A9B38148216}" type="presParOf" srcId="{2A6BE2A4-FAAD-4899-83D9-0C7521DAD750}" destId="{50B9F276-E0AC-4F50-BF37-16CA83317326}" srcOrd="2" destOrd="0" presId="urn:microsoft.com/office/officeart/2018/5/layout/IconCircleLabelList"/>
    <dgm:cxn modelId="{540FB666-0CFC-4819-A372-6043D89D874D}" type="presParOf" srcId="{2A6BE2A4-FAAD-4899-83D9-0C7521DAD750}" destId="{A1154878-F81E-4A73-9578-12C9BD428590}" srcOrd="3" destOrd="0" presId="urn:microsoft.com/office/officeart/2018/5/layout/IconCircleLabelList"/>
    <dgm:cxn modelId="{589F936D-5F00-4991-A565-C0B75463C74C}" type="presParOf" srcId="{3C22536E-EA74-4BF6-AD00-A49335C0FD9F}" destId="{A6769757-27C8-404C-81F6-C4942FCFA2E5}" srcOrd="5" destOrd="0" presId="urn:microsoft.com/office/officeart/2018/5/layout/IconCircleLabelList"/>
    <dgm:cxn modelId="{E09CF5DF-B453-4923-9BA7-3D2321148717}" type="presParOf" srcId="{3C22536E-EA74-4BF6-AD00-A49335C0FD9F}" destId="{D682C369-2693-49D9-ACBB-1DA8A5745210}" srcOrd="6" destOrd="0" presId="urn:microsoft.com/office/officeart/2018/5/layout/IconCircleLabelList"/>
    <dgm:cxn modelId="{A3D44DD0-0D58-475A-B13A-EEDCA8C6328C}" type="presParOf" srcId="{D682C369-2693-49D9-ACBB-1DA8A5745210}" destId="{E5836420-BA54-4A60-8FB7-6E3F5A013E69}" srcOrd="0" destOrd="0" presId="urn:microsoft.com/office/officeart/2018/5/layout/IconCircleLabelList"/>
    <dgm:cxn modelId="{53A80A94-6ABB-4AEF-BAF6-520F41D0B792}" type="presParOf" srcId="{D682C369-2693-49D9-ACBB-1DA8A5745210}" destId="{84FEF621-138B-4E3C-8DD6-B80AC38F8EF3}" srcOrd="1" destOrd="0" presId="urn:microsoft.com/office/officeart/2018/5/layout/IconCircleLabelList"/>
    <dgm:cxn modelId="{C3910FCA-A47D-4E80-BF88-D98498085859}" type="presParOf" srcId="{D682C369-2693-49D9-ACBB-1DA8A5745210}" destId="{4706DF90-D6D7-495A-9349-0F8721B3A588}" srcOrd="2" destOrd="0" presId="urn:microsoft.com/office/officeart/2018/5/layout/IconCircleLabelList"/>
    <dgm:cxn modelId="{0AA21A7E-3F15-4AFC-9572-57F5F26EF37C}" type="presParOf" srcId="{D682C369-2693-49D9-ACBB-1DA8A5745210}" destId="{6D080CC5-9475-4BE3-A82F-CEEDEE7DF8D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12BDD3-E428-4310-9223-CBDDB6A33621}">
      <dsp:nvSpPr>
        <dsp:cNvPr id="0" name=""/>
        <dsp:cNvSpPr/>
      </dsp:nvSpPr>
      <dsp:spPr>
        <a:xfrm>
          <a:off x="0" y="3024"/>
          <a:ext cx="5423015" cy="6442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9F57D8-7DE1-4850-B158-DBBDD85BC305}">
      <dsp:nvSpPr>
        <dsp:cNvPr id="0" name=""/>
        <dsp:cNvSpPr/>
      </dsp:nvSpPr>
      <dsp:spPr>
        <a:xfrm>
          <a:off x="194890" y="147984"/>
          <a:ext cx="354346" cy="3543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740A97-6F54-45BC-A824-6188953D35E8}">
      <dsp:nvSpPr>
        <dsp:cNvPr id="0" name=""/>
        <dsp:cNvSpPr/>
      </dsp:nvSpPr>
      <dsp:spPr>
        <a:xfrm>
          <a:off x="744128" y="3024"/>
          <a:ext cx="4678886" cy="644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185" tIns="68185" rIns="68185" bIns="6818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Tracking humans over non-human objects</a:t>
          </a:r>
        </a:p>
      </dsp:txBody>
      <dsp:txXfrm>
        <a:off x="744128" y="3024"/>
        <a:ext cx="4678886" cy="644267"/>
      </dsp:txXfrm>
    </dsp:sp>
    <dsp:sp modelId="{5355DD5D-A7FC-485A-A0F7-9B3B35369B6A}">
      <dsp:nvSpPr>
        <dsp:cNvPr id="0" name=""/>
        <dsp:cNvSpPr/>
      </dsp:nvSpPr>
      <dsp:spPr>
        <a:xfrm>
          <a:off x="0" y="808358"/>
          <a:ext cx="5423015" cy="6442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6671C-1973-4D04-908E-A2F01DB562D7}">
      <dsp:nvSpPr>
        <dsp:cNvPr id="0" name=""/>
        <dsp:cNvSpPr/>
      </dsp:nvSpPr>
      <dsp:spPr>
        <a:xfrm>
          <a:off x="194890" y="953318"/>
          <a:ext cx="354346" cy="3543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F4076D-A8A7-4C97-8616-70FEF4E1E8BE}">
      <dsp:nvSpPr>
        <dsp:cNvPr id="0" name=""/>
        <dsp:cNvSpPr/>
      </dsp:nvSpPr>
      <dsp:spPr>
        <a:xfrm>
          <a:off x="744128" y="808358"/>
          <a:ext cx="4678886" cy="644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185" tIns="68185" rIns="68185" bIns="6818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TensorFlow.js Person detection (Open Source)</a:t>
          </a:r>
        </a:p>
      </dsp:txBody>
      <dsp:txXfrm>
        <a:off x="744128" y="808358"/>
        <a:ext cx="4678886" cy="644267"/>
      </dsp:txXfrm>
    </dsp:sp>
    <dsp:sp modelId="{48D60571-5010-4046-B055-4270E35F06D7}">
      <dsp:nvSpPr>
        <dsp:cNvPr id="0" name=""/>
        <dsp:cNvSpPr/>
      </dsp:nvSpPr>
      <dsp:spPr>
        <a:xfrm>
          <a:off x="0" y="1613692"/>
          <a:ext cx="5423015" cy="6442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E1DCB5-745C-4FB4-AD82-228CAF09F0EA}">
      <dsp:nvSpPr>
        <dsp:cNvPr id="0" name=""/>
        <dsp:cNvSpPr/>
      </dsp:nvSpPr>
      <dsp:spPr>
        <a:xfrm>
          <a:off x="194890" y="1758653"/>
          <a:ext cx="354346" cy="3543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613C32-FC35-4983-9D37-A5E40DE2EBDE}">
      <dsp:nvSpPr>
        <dsp:cNvPr id="0" name=""/>
        <dsp:cNvSpPr/>
      </dsp:nvSpPr>
      <dsp:spPr>
        <a:xfrm>
          <a:off x="744128" y="1613692"/>
          <a:ext cx="4678886" cy="644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185" tIns="68185" rIns="68185" bIns="6818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Responsive client-side singe page application</a:t>
          </a:r>
        </a:p>
      </dsp:txBody>
      <dsp:txXfrm>
        <a:off x="744128" y="1613692"/>
        <a:ext cx="4678886" cy="644267"/>
      </dsp:txXfrm>
    </dsp:sp>
    <dsp:sp modelId="{BB54293C-56C0-4FDA-9A74-EFB70C09A5F1}">
      <dsp:nvSpPr>
        <dsp:cNvPr id="0" name=""/>
        <dsp:cNvSpPr/>
      </dsp:nvSpPr>
      <dsp:spPr>
        <a:xfrm>
          <a:off x="0" y="2419026"/>
          <a:ext cx="5423015" cy="6442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EB2021-F408-4BAE-BCD9-16FABDA1C22D}">
      <dsp:nvSpPr>
        <dsp:cNvPr id="0" name=""/>
        <dsp:cNvSpPr/>
      </dsp:nvSpPr>
      <dsp:spPr>
        <a:xfrm>
          <a:off x="194890" y="2563987"/>
          <a:ext cx="354346" cy="35434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2D5E52-0C02-4DB8-AFE7-CF453A7FC6F4}">
      <dsp:nvSpPr>
        <dsp:cNvPr id="0" name=""/>
        <dsp:cNvSpPr/>
      </dsp:nvSpPr>
      <dsp:spPr>
        <a:xfrm>
          <a:off x="744128" y="2419026"/>
          <a:ext cx="4678886" cy="644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185" tIns="68185" rIns="68185" bIns="6818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Real Time Data with no GPU hassle</a:t>
          </a:r>
        </a:p>
      </dsp:txBody>
      <dsp:txXfrm>
        <a:off x="744128" y="2419026"/>
        <a:ext cx="4678886" cy="644267"/>
      </dsp:txXfrm>
    </dsp:sp>
    <dsp:sp modelId="{2F654C8C-B12E-46D7-A182-D446677135F3}">
      <dsp:nvSpPr>
        <dsp:cNvPr id="0" name=""/>
        <dsp:cNvSpPr/>
      </dsp:nvSpPr>
      <dsp:spPr>
        <a:xfrm>
          <a:off x="0" y="3224361"/>
          <a:ext cx="5423015" cy="6442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991C2E-24C4-4A01-9BB7-288C86B83D64}">
      <dsp:nvSpPr>
        <dsp:cNvPr id="0" name=""/>
        <dsp:cNvSpPr/>
      </dsp:nvSpPr>
      <dsp:spPr>
        <a:xfrm>
          <a:off x="194890" y="3369321"/>
          <a:ext cx="354346" cy="35434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D23099-8A8D-4D88-B523-1AA9796A606E}">
      <dsp:nvSpPr>
        <dsp:cNvPr id="0" name=""/>
        <dsp:cNvSpPr/>
      </dsp:nvSpPr>
      <dsp:spPr>
        <a:xfrm>
          <a:off x="744128" y="3224361"/>
          <a:ext cx="4678886" cy="644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185" tIns="68185" rIns="68185" bIns="6818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Trebuchet MS" panose="020B0603020202020204"/>
              <a:ea typeface="+mn-ea"/>
              <a:cs typeface="+mn-cs"/>
            </a:rPr>
            <a:t>Eliminates additional infrastructure cost</a:t>
          </a:r>
        </a:p>
      </dsp:txBody>
      <dsp:txXfrm>
        <a:off x="744128" y="3224361"/>
        <a:ext cx="4678886" cy="6442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12BDD3-E428-4310-9223-CBDDB6A33621}">
      <dsp:nvSpPr>
        <dsp:cNvPr id="0" name=""/>
        <dsp:cNvSpPr/>
      </dsp:nvSpPr>
      <dsp:spPr>
        <a:xfrm>
          <a:off x="0" y="36395"/>
          <a:ext cx="5640268" cy="7124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9F57D8-7DE1-4850-B158-DBBDD85BC305}">
      <dsp:nvSpPr>
        <dsp:cNvPr id="0" name=""/>
        <dsp:cNvSpPr/>
      </dsp:nvSpPr>
      <dsp:spPr>
        <a:xfrm>
          <a:off x="215525" y="161714"/>
          <a:ext cx="391864" cy="39186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740A97-6F54-45BC-A824-6188953D35E8}">
      <dsp:nvSpPr>
        <dsp:cNvPr id="0" name=""/>
        <dsp:cNvSpPr/>
      </dsp:nvSpPr>
      <dsp:spPr>
        <a:xfrm>
          <a:off x="822915" y="1405"/>
          <a:ext cx="4817352" cy="712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404" tIns="75404" rIns="75404" bIns="7540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Search and Web Check-In for businesses</a:t>
          </a:r>
        </a:p>
      </dsp:txBody>
      <dsp:txXfrm>
        <a:off x="822915" y="1405"/>
        <a:ext cx="4817352" cy="712481"/>
      </dsp:txXfrm>
    </dsp:sp>
    <dsp:sp modelId="{5355DD5D-A7FC-485A-A0F7-9B3B35369B6A}">
      <dsp:nvSpPr>
        <dsp:cNvPr id="0" name=""/>
        <dsp:cNvSpPr/>
      </dsp:nvSpPr>
      <dsp:spPr>
        <a:xfrm>
          <a:off x="0" y="892007"/>
          <a:ext cx="5640268" cy="7124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6671C-1973-4D04-908E-A2F01DB562D7}">
      <dsp:nvSpPr>
        <dsp:cNvPr id="0" name=""/>
        <dsp:cNvSpPr/>
      </dsp:nvSpPr>
      <dsp:spPr>
        <a:xfrm>
          <a:off x="215525" y="1052315"/>
          <a:ext cx="391864" cy="39186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F4076D-A8A7-4C97-8616-70FEF4E1E8BE}">
      <dsp:nvSpPr>
        <dsp:cNvPr id="0" name=""/>
        <dsp:cNvSpPr/>
      </dsp:nvSpPr>
      <dsp:spPr>
        <a:xfrm>
          <a:off x="822915" y="892007"/>
          <a:ext cx="4817352" cy="712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404" tIns="75404" rIns="75404" bIns="7540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Accurate wait times with real time data</a:t>
          </a:r>
        </a:p>
      </dsp:txBody>
      <dsp:txXfrm>
        <a:off x="822915" y="892007"/>
        <a:ext cx="4817352" cy="712481"/>
      </dsp:txXfrm>
    </dsp:sp>
    <dsp:sp modelId="{48D60571-5010-4046-B055-4270E35F06D7}">
      <dsp:nvSpPr>
        <dsp:cNvPr id="0" name=""/>
        <dsp:cNvSpPr/>
      </dsp:nvSpPr>
      <dsp:spPr>
        <a:xfrm>
          <a:off x="0" y="1782608"/>
          <a:ext cx="5640268" cy="7124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E1DCB5-745C-4FB4-AD82-228CAF09F0EA}">
      <dsp:nvSpPr>
        <dsp:cNvPr id="0" name=""/>
        <dsp:cNvSpPr/>
      </dsp:nvSpPr>
      <dsp:spPr>
        <a:xfrm>
          <a:off x="215525" y="1942916"/>
          <a:ext cx="391864" cy="39186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613C32-FC35-4983-9D37-A5E40DE2EBDE}">
      <dsp:nvSpPr>
        <dsp:cNvPr id="0" name=""/>
        <dsp:cNvSpPr/>
      </dsp:nvSpPr>
      <dsp:spPr>
        <a:xfrm>
          <a:off x="822915" y="1782608"/>
          <a:ext cx="4817352" cy="712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404" tIns="75404" rIns="75404" bIns="7540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Open-source </a:t>
          </a:r>
          <a:r>
            <a:rPr lang="en-US" sz="1500" kern="1200">
              <a:latin typeface="Trebuchet MS" panose="020B0603020202020204"/>
            </a:rPr>
            <a:t>auto</a:t>
          </a:r>
          <a:r>
            <a:rPr lang="en-US" sz="1500" kern="1200"/>
            <a:t> scaling Google Firebase </a:t>
          </a:r>
          <a:r>
            <a:rPr lang="en-US" sz="1500" kern="1200">
              <a:latin typeface="Trebuchet MS" panose="020B0603020202020204"/>
            </a:rPr>
            <a:t>database</a:t>
          </a:r>
          <a:endParaRPr lang="en-US" sz="1500" kern="1200"/>
        </a:p>
      </dsp:txBody>
      <dsp:txXfrm>
        <a:off x="822915" y="1782608"/>
        <a:ext cx="4817352" cy="712481"/>
      </dsp:txXfrm>
    </dsp:sp>
    <dsp:sp modelId="{BB54293C-56C0-4FDA-9A74-EFB70C09A5F1}">
      <dsp:nvSpPr>
        <dsp:cNvPr id="0" name=""/>
        <dsp:cNvSpPr/>
      </dsp:nvSpPr>
      <dsp:spPr>
        <a:xfrm>
          <a:off x="0" y="2673210"/>
          <a:ext cx="5640268" cy="7124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EB2021-F408-4BAE-BCD9-16FABDA1C22D}">
      <dsp:nvSpPr>
        <dsp:cNvPr id="0" name=""/>
        <dsp:cNvSpPr/>
      </dsp:nvSpPr>
      <dsp:spPr>
        <a:xfrm>
          <a:off x="215525" y="2833518"/>
          <a:ext cx="391864" cy="39186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2D5E52-0C02-4DB8-AFE7-CF453A7FC6F4}">
      <dsp:nvSpPr>
        <dsp:cNvPr id="0" name=""/>
        <dsp:cNvSpPr/>
      </dsp:nvSpPr>
      <dsp:spPr>
        <a:xfrm>
          <a:off x="822915" y="2673210"/>
          <a:ext cx="4817352" cy="712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404" tIns="75404" rIns="75404" bIns="7540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One stop </a:t>
          </a:r>
          <a:r>
            <a:rPr lang="en-US" sz="1500" kern="1200">
              <a:latin typeface="Trebuchet MS" panose="020B0603020202020204"/>
            </a:rPr>
            <a:t>user</a:t>
          </a:r>
          <a:r>
            <a:rPr lang="en-US" sz="1500" kern="1200"/>
            <a:t> </a:t>
          </a:r>
          <a:r>
            <a:rPr lang="en-US" sz="1500" kern="1200">
              <a:latin typeface="Trebuchet MS" panose="020B0603020202020204"/>
            </a:rPr>
            <a:t>friendly</a:t>
          </a:r>
          <a:r>
            <a:rPr lang="en-US" sz="1500" kern="1200"/>
            <a:t> Dashboard</a:t>
          </a:r>
        </a:p>
      </dsp:txBody>
      <dsp:txXfrm>
        <a:off x="822915" y="2673210"/>
        <a:ext cx="4817352" cy="7124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12BDD3-E428-4310-9223-CBDDB6A33621}">
      <dsp:nvSpPr>
        <dsp:cNvPr id="0" name=""/>
        <dsp:cNvSpPr/>
      </dsp:nvSpPr>
      <dsp:spPr>
        <a:xfrm>
          <a:off x="0" y="35843"/>
          <a:ext cx="5793372" cy="70166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9F57D8-7DE1-4850-B158-DBBDD85BC305}">
      <dsp:nvSpPr>
        <dsp:cNvPr id="0" name=""/>
        <dsp:cNvSpPr/>
      </dsp:nvSpPr>
      <dsp:spPr>
        <a:xfrm>
          <a:off x="212254" y="159259"/>
          <a:ext cx="385917" cy="3859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740A97-6F54-45BC-A824-6188953D35E8}">
      <dsp:nvSpPr>
        <dsp:cNvPr id="0" name=""/>
        <dsp:cNvSpPr/>
      </dsp:nvSpPr>
      <dsp:spPr>
        <a:xfrm>
          <a:off x="810426" y="1384"/>
          <a:ext cx="4982946" cy="701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260" tIns="74260" rIns="74260" bIns="7426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No </a:t>
          </a:r>
          <a:r>
            <a:rPr lang="en-US" sz="1500" kern="1200">
              <a:latin typeface="Trebuchet MS" panose="020B0603020202020204"/>
            </a:rPr>
            <a:t>user</a:t>
          </a:r>
          <a:r>
            <a:rPr lang="en-US" sz="1500" kern="1200"/>
            <a:t> </a:t>
          </a:r>
          <a:r>
            <a:rPr lang="en-US" sz="1500" kern="1200">
              <a:latin typeface="Trebuchet MS" panose="020B0603020202020204"/>
            </a:rPr>
            <a:t>data</a:t>
          </a:r>
          <a:r>
            <a:rPr lang="en-US" sz="1500" kern="1200"/>
            <a:t> </a:t>
          </a:r>
          <a:r>
            <a:rPr lang="en-US" sz="1500" kern="1200">
              <a:latin typeface="Trebuchet MS" panose="020B0603020202020204"/>
            </a:rPr>
            <a:t>collection</a:t>
          </a:r>
          <a:endParaRPr lang="en-US" sz="1500" kern="1200"/>
        </a:p>
      </dsp:txBody>
      <dsp:txXfrm>
        <a:off x="810426" y="1384"/>
        <a:ext cx="4982946" cy="701668"/>
      </dsp:txXfrm>
    </dsp:sp>
    <dsp:sp modelId="{5355DD5D-A7FC-485A-A0F7-9B3B35369B6A}">
      <dsp:nvSpPr>
        <dsp:cNvPr id="0" name=""/>
        <dsp:cNvSpPr/>
      </dsp:nvSpPr>
      <dsp:spPr>
        <a:xfrm>
          <a:off x="0" y="878469"/>
          <a:ext cx="5793372" cy="70166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6671C-1973-4D04-908E-A2F01DB562D7}">
      <dsp:nvSpPr>
        <dsp:cNvPr id="0" name=""/>
        <dsp:cNvSpPr/>
      </dsp:nvSpPr>
      <dsp:spPr>
        <a:xfrm>
          <a:off x="212254" y="1036345"/>
          <a:ext cx="385917" cy="3859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F4076D-A8A7-4C97-8616-70FEF4E1E8BE}">
      <dsp:nvSpPr>
        <dsp:cNvPr id="0" name=""/>
        <dsp:cNvSpPr/>
      </dsp:nvSpPr>
      <dsp:spPr>
        <a:xfrm>
          <a:off x="810426" y="878469"/>
          <a:ext cx="4982946" cy="701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260" tIns="74260" rIns="74260" bIns="7426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Complying with </a:t>
          </a:r>
          <a:r>
            <a:rPr lang="en-US" sz="1500" kern="1200">
              <a:latin typeface="Trebuchet MS" panose="020B0603020202020204"/>
            </a:rPr>
            <a:t>data</a:t>
          </a:r>
          <a:r>
            <a:rPr lang="en-US" sz="1500" kern="1200"/>
            <a:t> </a:t>
          </a:r>
          <a:r>
            <a:rPr lang="en-US" sz="1500" kern="1200">
              <a:latin typeface="Trebuchet MS" panose="020B0603020202020204"/>
            </a:rPr>
            <a:t>privacy</a:t>
          </a:r>
          <a:r>
            <a:rPr lang="en-US" sz="1500" kern="1200"/>
            <a:t> regulations</a:t>
          </a:r>
        </a:p>
      </dsp:txBody>
      <dsp:txXfrm>
        <a:off x="810426" y="878469"/>
        <a:ext cx="4982946" cy="701668"/>
      </dsp:txXfrm>
    </dsp:sp>
    <dsp:sp modelId="{48D60571-5010-4046-B055-4270E35F06D7}">
      <dsp:nvSpPr>
        <dsp:cNvPr id="0" name=""/>
        <dsp:cNvSpPr/>
      </dsp:nvSpPr>
      <dsp:spPr>
        <a:xfrm>
          <a:off x="0" y="1755555"/>
          <a:ext cx="5793372" cy="70166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E1DCB5-745C-4FB4-AD82-228CAF09F0EA}">
      <dsp:nvSpPr>
        <dsp:cNvPr id="0" name=""/>
        <dsp:cNvSpPr/>
      </dsp:nvSpPr>
      <dsp:spPr>
        <a:xfrm>
          <a:off x="212254" y="1913430"/>
          <a:ext cx="385917" cy="3859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613C32-FC35-4983-9D37-A5E40DE2EBDE}">
      <dsp:nvSpPr>
        <dsp:cNvPr id="0" name=""/>
        <dsp:cNvSpPr/>
      </dsp:nvSpPr>
      <dsp:spPr>
        <a:xfrm>
          <a:off x="810426" y="1755555"/>
          <a:ext cx="4982946" cy="701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260" tIns="74260" rIns="74260" bIns="7426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Reduced cost of development</a:t>
          </a:r>
        </a:p>
      </dsp:txBody>
      <dsp:txXfrm>
        <a:off x="810426" y="1755555"/>
        <a:ext cx="4982946" cy="701668"/>
      </dsp:txXfrm>
    </dsp:sp>
    <dsp:sp modelId="{BB54293C-56C0-4FDA-9A74-EFB70C09A5F1}">
      <dsp:nvSpPr>
        <dsp:cNvPr id="0" name=""/>
        <dsp:cNvSpPr/>
      </dsp:nvSpPr>
      <dsp:spPr>
        <a:xfrm>
          <a:off x="0" y="2632640"/>
          <a:ext cx="5793372" cy="70166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EB2021-F408-4BAE-BCD9-16FABDA1C22D}">
      <dsp:nvSpPr>
        <dsp:cNvPr id="0" name=""/>
        <dsp:cNvSpPr/>
      </dsp:nvSpPr>
      <dsp:spPr>
        <a:xfrm>
          <a:off x="212254" y="2790515"/>
          <a:ext cx="385917" cy="38591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2D5E52-0C02-4DB8-AFE7-CF453A7FC6F4}">
      <dsp:nvSpPr>
        <dsp:cNvPr id="0" name=""/>
        <dsp:cNvSpPr/>
      </dsp:nvSpPr>
      <dsp:spPr>
        <a:xfrm>
          <a:off x="810426" y="2632640"/>
          <a:ext cx="4982946" cy="701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260" tIns="74260" rIns="74260" bIns="7426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Secure and no chance of data breach and explosion</a:t>
          </a:r>
        </a:p>
      </dsp:txBody>
      <dsp:txXfrm>
        <a:off x="810426" y="2632640"/>
        <a:ext cx="4982946" cy="7016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8A0295-2903-458D-A8D0-47729A65FCA2}">
      <dsp:nvSpPr>
        <dsp:cNvPr id="0" name=""/>
        <dsp:cNvSpPr/>
      </dsp:nvSpPr>
      <dsp:spPr>
        <a:xfrm>
          <a:off x="3257400" y="2084798"/>
          <a:ext cx="91440" cy="235545"/>
        </a:xfrm>
        <a:custGeom>
          <a:avLst/>
          <a:gdLst/>
          <a:ahLst/>
          <a:cxnLst/>
          <a:rect l="0" t="0" r="0" b="0"/>
          <a:pathLst>
            <a:path>
              <a:moveTo>
                <a:pt x="52943" y="0"/>
              </a:moveTo>
              <a:lnTo>
                <a:pt x="52943" y="132334"/>
              </a:lnTo>
              <a:lnTo>
                <a:pt x="45720" y="132334"/>
              </a:lnTo>
              <a:lnTo>
                <a:pt x="45720" y="235545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642747-EEF3-48F1-B8C3-3D739CECC180}">
      <dsp:nvSpPr>
        <dsp:cNvPr id="0" name=""/>
        <dsp:cNvSpPr/>
      </dsp:nvSpPr>
      <dsp:spPr>
        <a:xfrm>
          <a:off x="2333147" y="1216174"/>
          <a:ext cx="977197" cy="2080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862"/>
              </a:lnTo>
              <a:lnTo>
                <a:pt x="977197" y="104862"/>
              </a:lnTo>
              <a:lnTo>
                <a:pt x="977197" y="208073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531AD0-6064-42E2-89FF-6D64CDB910DA}">
      <dsp:nvSpPr>
        <dsp:cNvPr id="0" name=""/>
        <dsp:cNvSpPr/>
      </dsp:nvSpPr>
      <dsp:spPr>
        <a:xfrm>
          <a:off x="1355950" y="2953421"/>
          <a:ext cx="1024876" cy="2080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862"/>
              </a:lnTo>
              <a:lnTo>
                <a:pt x="1024876" y="104862"/>
              </a:lnTo>
              <a:lnTo>
                <a:pt x="1024876" y="208073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D92BE4-D2C7-4652-98D9-50C39F7918D2}">
      <dsp:nvSpPr>
        <dsp:cNvPr id="0" name=""/>
        <dsp:cNvSpPr/>
      </dsp:nvSpPr>
      <dsp:spPr>
        <a:xfrm>
          <a:off x="331073" y="2953421"/>
          <a:ext cx="1024876" cy="206421"/>
        </a:xfrm>
        <a:custGeom>
          <a:avLst/>
          <a:gdLst/>
          <a:ahLst/>
          <a:cxnLst/>
          <a:rect l="0" t="0" r="0" b="0"/>
          <a:pathLst>
            <a:path>
              <a:moveTo>
                <a:pt x="1024876" y="0"/>
              </a:moveTo>
              <a:lnTo>
                <a:pt x="1024876" y="103210"/>
              </a:lnTo>
              <a:lnTo>
                <a:pt x="0" y="103210"/>
              </a:lnTo>
              <a:lnTo>
                <a:pt x="0" y="206421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9294DE-80D2-4921-943C-3A42EB7D33FF}">
      <dsp:nvSpPr>
        <dsp:cNvPr id="0" name=""/>
        <dsp:cNvSpPr/>
      </dsp:nvSpPr>
      <dsp:spPr>
        <a:xfrm>
          <a:off x="1310230" y="2084798"/>
          <a:ext cx="91440" cy="20807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8073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05BAE6-A7A9-46FA-8E4F-B60E6763B5F5}">
      <dsp:nvSpPr>
        <dsp:cNvPr id="0" name=""/>
        <dsp:cNvSpPr/>
      </dsp:nvSpPr>
      <dsp:spPr>
        <a:xfrm>
          <a:off x="1355950" y="1216174"/>
          <a:ext cx="977197" cy="208073"/>
        </a:xfrm>
        <a:custGeom>
          <a:avLst/>
          <a:gdLst/>
          <a:ahLst/>
          <a:cxnLst/>
          <a:rect l="0" t="0" r="0" b="0"/>
          <a:pathLst>
            <a:path>
              <a:moveTo>
                <a:pt x="977197" y="0"/>
              </a:moveTo>
              <a:lnTo>
                <a:pt x="977197" y="104862"/>
              </a:lnTo>
              <a:lnTo>
                <a:pt x="0" y="104862"/>
              </a:lnTo>
              <a:lnTo>
                <a:pt x="0" y="208073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A35887-4649-4581-87AC-5B7075A77D3D}">
      <dsp:nvSpPr>
        <dsp:cNvPr id="0" name=""/>
        <dsp:cNvSpPr/>
      </dsp:nvSpPr>
      <dsp:spPr>
        <a:xfrm>
          <a:off x="2002872" y="555623"/>
          <a:ext cx="660550" cy="66055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1A9157-1232-435C-B426-43F090EAFD1E}">
      <dsp:nvSpPr>
        <dsp:cNvPr id="0" name=""/>
        <dsp:cNvSpPr/>
      </dsp:nvSpPr>
      <dsp:spPr>
        <a:xfrm>
          <a:off x="2663422" y="553972"/>
          <a:ext cx="990825" cy="660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>
              <a:solidFill>
                <a:schemeClr val="tx1">
                  <a:lumMod val="95000"/>
                </a:schemeClr>
              </a:solidFill>
            </a:rPr>
            <a:t>AI Business Wait Time Tracker</a:t>
          </a:r>
        </a:p>
      </dsp:txBody>
      <dsp:txXfrm>
        <a:off x="2663422" y="553972"/>
        <a:ext cx="990825" cy="660550"/>
      </dsp:txXfrm>
    </dsp:sp>
    <dsp:sp modelId="{8876181D-B4FD-442B-8E02-D6505DF17865}">
      <dsp:nvSpPr>
        <dsp:cNvPr id="0" name=""/>
        <dsp:cNvSpPr/>
      </dsp:nvSpPr>
      <dsp:spPr>
        <a:xfrm>
          <a:off x="1025674" y="1424247"/>
          <a:ext cx="660550" cy="66055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91B44-A8BD-4D0A-BF4C-A654472532BF}">
      <dsp:nvSpPr>
        <dsp:cNvPr id="0" name=""/>
        <dsp:cNvSpPr/>
      </dsp:nvSpPr>
      <dsp:spPr>
        <a:xfrm>
          <a:off x="1686225" y="1422596"/>
          <a:ext cx="990825" cy="660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>
              <a:solidFill>
                <a:schemeClr val="tx1">
                  <a:lumMod val="95000"/>
                </a:schemeClr>
              </a:solidFill>
              <a:latin typeface="Times New Roman"/>
              <a:cs typeface="Times New Roman"/>
            </a:rPr>
            <a:t>Business Module</a:t>
          </a:r>
        </a:p>
      </dsp:txBody>
      <dsp:txXfrm>
        <a:off x="1686225" y="1422596"/>
        <a:ext cx="990825" cy="660550"/>
      </dsp:txXfrm>
    </dsp:sp>
    <dsp:sp modelId="{D78D7664-66C3-4C4C-8452-1D42E5DEECF2}">
      <dsp:nvSpPr>
        <dsp:cNvPr id="0" name=""/>
        <dsp:cNvSpPr/>
      </dsp:nvSpPr>
      <dsp:spPr>
        <a:xfrm>
          <a:off x="1025674" y="2292871"/>
          <a:ext cx="660550" cy="660550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16996E-4561-47D3-8EAA-2F5D26761915}">
      <dsp:nvSpPr>
        <dsp:cNvPr id="0" name=""/>
        <dsp:cNvSpPr/>
      </dsp:nvSpPr>
      <dsp:spPr>
        <a:xfrm>
          <a:off x="1686225" y="2291219"/>
          <a:ext cx="990825" cy="660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300" kern="1200">
            <a:solidFill>
              <a:schemeClr val="tx1">
                <a:lumMod val="95000"/>
              </a:schemeClr>
            </a:solidFill>
          </a:endParaRPr>
        </a:p>
      </dsp:txBody>
      <dsp:txXfrm>
        <a:off x="1686225" y="2291219"/>
        <a:ext cx="990825" cy="660550"/>
      </dsp:txXfrm>
    </dsp:sp>
    <dsp:sp modelId="{F59923F2-85F2-44C0-88AC-5F1278FF935B}">
      <dsp:nvSpPr>
        <dsp:cNvPr id="0" name=""/>
        <dsp:cNvSpPr/>
      </dsp:nvSpPr>
      <dsp:spPr>
        <a:xfrm>
          <a:off x="797" y="3159843"/>
          <a:ext cx="660550" cy="660550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5178D4-1840-4F38-A8D8-0E2D9B89FAAC}">
      <dsp:nvSpPr>
        <dsp:cNvPr id="0" name=""/>
        <dsp:cNvSpPr/>
      </dsp:nvSpPr>
      <dsp:spPr>
        <a:xfrm>
          <a:off x="428108" y="3221562"/>
          <a:ext cx="1457306" cy="533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200" kern="1200">
            <a:solidFill>
              <a:schemeClr val="tx1">
                <a:lumMod val="9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28108" y="3221562"/>
        <a:ext cx="1457306" cy="533810"/>
      </dsp:txXfrm>
    </dsp:sp>
    <dsp:sp modelId="{D9E39356-303E-4730-8EEF-819866AD9856}">
      <dsp:nvSpPr>
        <dsp:cNvPr id="0" name=""/>
        <dsp:cNvSpPr/>
      </dsp:nvSpPr>
      <dsp:spPr>
        <a:xfrm>
          <a:off x="2050551" y="3161495"/>
          <a:ext cx="660550" cy="660550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7DCC30-142E-4871-9AFC-2945EE345028}">
      <dsp:nvSpPr>
        <dsp:cNvPr id="0" name=""/>
        <dsp:cNvSpPr/>
      </dsp:nvSpPr>
      <dsp:spPr>
        <a:xfrm>
          <a:off x="2711102" y="3159843"/>
          <a:ext cx="990825" cy="660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300" kern="1200">
            <a:solidFill>
              <a:schemeClr val="tx1">
                <a:lumMod val="95000"/>
              </a:schemeClr>
            </a:solidFill>
          </a:endParaRPr>
        </a:p>
      </dsp:txBody>
      <dsp:txXfrm>
        <a:off x="2711102" y="3159843"/>
        <a:ext cx="990825" cy="660550"/>
      </dsp:txXfrm>
    </dsp:sp>
    <dsp:sp modelId="{C57CD833-9B8F-48A8-A609-25C7CB2802DA}">
      <dsp:nvSpPr>
        <dsp:cNvPr id="0" name=""/>
        <dsp:cNvSpPr/>
      </dsp:nvSpPr>
      <dsp:spPr>
        <a:xfrm>
          <a:off x="2980069" y="1424247"/>
          <a:ext cx="660550" cy="660550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15F19B-AA74-4BE1-B7FC-0A373467233F}">
      <dsp:nvSpPr>
        <dsp:cNvPr id="0" name=""/>
        <dsp:cNvSpPr/>
      </dsp:nvSpPr>
      <dsp:spPr>
        <a:xfrm>
          <a:off x="3640619" y="1422596"/>
          <a:ext cx="990825" cy="660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>
              <a:solidFill>
                <a:schemeClr val="tx1">
                  <a:lumMod val="95000"/>
                </a:schemeClr>
              </a:solidFill>
              <a:latin typeface="Times New Roman"/>
              <a:cs typeface="Times New Roman"/>
            </a:rPr>
            <a:t>General Module</a:t>
          </a:r>
        </a:p>
      </dsp:txBody>
      <dsp:txXfrm>
        <a:off x="3640619" y="1422596"/>
        <a:ext cx="990825" cy="660550"/>
      </dsp:txXfrm>
    </dsp:sp>
    <dsp:sp modelId="{CD6E41C7-8CEB-47B9-AB1C-296F96853737}">
      <dsp:nvSpPr>
        <dsp:cNvPr id="0" name=""/>
        <dsp:cNvSpPr/>
      </dsp:nvSpPr>
      <dsp:spPr>
        <a:xfrm>
          <a:off x="2972845" y="2320343"/>
          <a:ext cx="660550" cy="660550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AE0BAE-2887-419C-B36B-EC2E6512E470}">
      <dsp:nvSpPr>
        <dsp:cNvPr id="0" name=""/>
        <dsp:cNvSpPr/>
      </dsp:nvSpPr>
      <dsp:spPr>
        <a:xfrm>
          <a:off x="2825613" y="3031241"/>
          <a:ext cx="1542348" cy="737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>
              <a:solidFill>
                <a:schemeClr val="tx1">
                  <a:lumMod val="95000"/>
                </a:schemeClr>
              </a:solidFill>
              <a:latin typeface="Times New Roman"/>
              <a:cs typeface="Times New Roman"/>
            </a:rPr>
            <a:t>Dashboard : Store Name , Location, No of people inside, Total wait time</a:t>
          </a:r>
        </a:p>
      </dsp:txBody>
      <dsp:txXfrm>
        <a:off x="2825613" y="3031241"/>
        <a:ext cx="1542348" cy="7375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DFC565-B967-4E27-BAA9-5CC432A858A5}">
      <dsp:nvSpPr>
        <dsp:cNvPr id="0" name=""/>
        <dsp:cNvSpPr/>
      </dsp:nvSpPr>
      <dsp:spPr>
        <a:xfrm>
          <a:off x="272988" y="571529"/>
          <a:ext cx="843873" cy="84387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B94A7F-E872-4B8A-BF44-724FF29C888D}">
      <dsp:nvSpPr>
        <dsp:cNvPr id="0" name=""/>
        <dsp:cNvSpPr/>
      </dsp:nvSpPr>
      <dsp:spPr>
        <a:xfrm>
          <a:off x="452829" y="751371"/>
          <a:ext cx="484189" cy="4841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337469-9ECA-4492-A590-D35EF5D70CC2}">
      <dsp:nvSpPr>
        <dsp:cNvPr id="0" name=""/>
        <dsp:cNvSpPr/>
      </dsp:nvSpPr>
      <dsp:spPr>
        <a:xfrm>
          <a:off x="3225" y="1678248"/>
          <a:ext cx="1383398" cy="55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Ramya Sri Yalanati</a:t>
          </a:r>
        </a:p>
      </dsp:txBody>
      <dsp:txXfrm>
        <a:off x="3225" y="1678248"/>
        <a:ext cx="1383398" cy="553359"/>
      </dsp:txXfrm>
    </dsp:sp>
    <dsp:sp modelId="{E0B1F2DF-CE4C-499B-B883-FCCD0CF6BE57}">
      <dsp:nvSpPr>
        <dsp:cNvPr id="0" name=""/>
        <dsp:cNvSpPr/>
      </dsp:nvSpPr>
      <dsp:spPr>
        <a:xfrm>
          <a:off x="1898481" y="571529"/>
          <a:ext cx="843873" cy="84387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44BE6E-A47D-4839-A48A-CE460E903BFB}">
      <dsp:nvSpPr>
        <dsp:cNvPr id="0" name=""/>
        <dsp:cNvSpPr/>
      </dsp:nvSpPr>
      <dsp:spPr>
        <a:xfrm>
          <a:off x="2078323" y="751371"/>
          <a:ext cx="484189" cy="4841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5C56EC-FC3E-4A4B-A072-8294C48D4DFE}">
      <dsp:nvSpPr>
        <dsp:cNvPr id="0" name=""/>
        <dsp:cNvSpPr/>
      </dsp:nvSpPr>
      <dsp:spPr>
        <a:xfrm>
          <a:off x="1628718" y="1678248"/>
          <a:ext cx="1383398" cy="55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Vamsi Krishna Battula</a:t>
          </a:r>
        </a:p>
      </dsp:txBody>
      <dsp:txXfrm>
        <a:off x="1628718" y="1678248"/>
        <a:ext cx="1383398" cy="553359"/>
      </dsp:txXfrm>
    </dsp:sp>
    <dsp:sp modelId="{B1FD0CF8-2D57-478E-8EA7-06ECF28E53FE}">
      <dsp:nvSpPr>
        <dsp:cNvPr id="0" name=""/>
        <dsp:cNvSpPr/>
      </dsp:nvSpPr>
      <dsp:spPr>
        <a:xfrm>
          <a:off x="3523974" y="571529"/>
          <a:ext cx="843873" cy="84387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D743E9-D0CD-4433-AC08-14F48B19CDA7}">
      <dsp:nvSpPr>
        <dsp:cNvPr id="0" name=""/>
        <dsp:cNvSpPr/>
      </dsp:nvSpPr>
      <dsp:spPr>
        <a:xfrm>
          <a:off x="3703816" y="751371"/>
          <a:ext cx="484189" cy="4841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4AEFC4-CBBC-4B27-A8E6-D959FFD2E3D7}">
      <dsp:nvSpPr>
        <dsp:cNvPr id="0" name=""/>
        <dsp:cNvSpPr/>
      </dsp:nvSpPr>
      <dsp:spPr>
        <a:xfrm>
          <a:off x="3254211" y="1678248"/>
          <a:ext cx="1383398" cy="55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Hima Sekhar </a:t>
          </a:r>
          <a:r>
            <a:rPr lang="en-US" sz="1100" kern="1200" err="1"/>
            <a:t>Devarinti</a:t>
          </a:r>
        </a:p>
      </dsp:txBody>
      <dsp:txXfrm>
        <a:off x="3254211" y="1678248"/>
        <a:ext cx="1383398" cy="553359"/>
      </dsp:txXfrm>
    </dsp:sp>
    <dsp:sp modelId="{1D013348-D8FF-49B0-BF55-4D278BEC60AE}">
      <dsp:nvSpPr>
        <dsp:cNvPr id="0" name=""/>
        <dsp:cNvSpPr/>
      </dsp:nvSpPr>
      <dsp:spPr>
        <a:xfrm>
          <a:off x="5149467" y="571529"/>
          <a:ext cx="843873" cy="84387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E80F5-C633-458B-96BD-A9BC899D96BF}">
      <dsp:nvSpPr>
        <dsp:cNvPr id="0" name=""/>
        <dsp:cNvSpPr/>
      </dsp:nvSpPr>
      <dsp:spPr>
        <a:xfrm>
          <a:off x="5329309" y="751371"/>
          <a:ext cx="484189" cy="48418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769355-4388-4793-9C91-E60B631ADE0A}">
      <dsp:nvSpPr>
        <dsp:cNvPr id="0" name=""/>
        <dsp:cNvSpPr/>
      </dsp:nvSpPr>
      <dsp:spPr>
        <a:xfrm>
          <a:off x="4879704" y="1678248"/>
          <a:ext cx="1383398" cy="55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Nikhil Chavan</a:t>
          </a:r>
        </a:p>
      </dsp:txBody>
      <dsp:txXfrm>
        <a:off x="4879704" y="1678248"/>
        <a:ext cx="1383398" cy="553359"/>
      </dsp:txXfrm>
    </dsp:sp>
    <dsp:sp modelId="{4E34F5CE-33CA-4019-98D0-C21939C74302}">
      <dsp:nvSpPr>
        <dsp:cNvPr id="0" name=""/>
        <dsp:cNvSpPr/>
      </dsp:nvSpPr>
      <dsp:spPr>
        <a:xfrm>
          <a:off x="6774960" y="571529"/>
          <a:ext cx="843873" cy="84387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5C1CC2-B3F4-4932-A7F4-95867CD4CC2B}">
      <dsp:nvSpPr>
        <dsp:cNvPr id="0" name=""/>
        <dsp:cNvSpPr/>
      </dsp:nvSpPr>
      <dsp:spPr>
        <a:xfrm>
          <a:off x="6954802" y="751371"/>
          <a:ext cx="484189" cy="48418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23C964-FEFD-4D5F-B0F8-1DF92A967B41}">
      <dsp:nvSpPr>
        <dsp:cNvPr id="0" name=""/>
        <dsp:cNvSpPr/>
      </dsp:nvSpPr>
      <dsp:spPr>
        <a:xfrm>
          <a:off x="6505198" y="1678248"/>
          <a:ext cx="1383398" cy="55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Dixit </a:t>
          </a:r>
          <a:r>
            <a:rPr lang="en-US" sz="1100" kern="1200" err="1"/>
            <a:t>Bharatkumar</a:t>
          </a:r>
          <a:r>
            <a:rPr lang="en-US" sz="1100" kern="1200"/>
            <a:t> Patel</a:t>
          </a:r>
        </a:p>
      </dsp:txBody>
      <dsp:txXfrm>
        <a:off x="6505198" y="1678248"/>
        <a:ext cx="1383398" cy="55335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A03B8A-1FAA-4874-8979-71ABDF11BE62}">
      <dsp:nvSpPr>
        <dsp:cNvPr id="0" name=""/>
        <dsp:cNvSpPr/>
      </dsp:nvSpPr>
      <dsp:spPr>
        <a:xfrm>
          <a:off x="2380654" y="180"/>
          <a:ext cx="818138" cy="81813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5B7CFC-F8A5-4A71-ADF9-B4122D60BAAF}">
      <dsp:nvSpPr>
        <dsp:cNvPr id="0" name=""/>
        <dsp:cNvSpPr/>
      </dsp:nvSpPr>
      <dsp:spPr>
        <a:xfrm>
          <a:off x="2555011" y="174538"/>
          <a:ext cx="469423" cy="4694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1FBABE-7324-4A9E-80DA-DCB0CCF95399}">
      <dsp:nvSpPr>
        <dsp:cNvPr id="0" name=""/>
        <dsp:cNvSpPr/>
      </dsp:nvSpPr>
      <dsp:spPr>
        <a:xfrm>
          <a:off x="2119118" y="1073149"/>
          <a:ext cx="1341210" cy="536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Implementation Plan</a:t>
          </a:r>
        </a:p>
      </dsp:txBody>
      <dsp:txXfrm>
        <a:off x="2119118" y="1073149"/>
        <a:ext cx="1341210" cy="536484"/>
      </dsp:txXfrm>
    </dsp:sp>
    <dsp:sp modelId="{C878F80A-6444-4B7D-8D2C-7BB4E5DC1EDE}">
      <dsp:nvSpPr>
        <dsp:cNvPr id="0" name=""/>
        <dsp:cNvSpPr/>
      </dsp:nvSpPr>
      <dsp:spPr>
        <a:xfrm>
          <a:off x="3956577" y="180"/>
          <a:ext cx="818138" cy="81813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9F3E8A-A61F-4BBB-ACDE-337D67A4F20C}">
      <dsp:nvSpPr>
        <dsp:cNvPr id="0" name=""/>
        <dsp:cNvSpPr/>
      </dsp:nvSpPr>
      <dsp:spPr>
        <a:xfrm>
          <a:off x="4130934" y="174538"/>
          <a:ext cx="469423" cy="4694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C0666C-2F50-498C-9B69-C83EDCF2954B}">
      <dsp:nvSpPr>
        <dsp:cNvPr id="0" name=""/>
        <dsp:cNvSpPr/>
      </dsp:nvSpPr>
      <dsp:spPr>
        <a:xfrm>
          <a:off x="3695041" y="1073149"/>
          <a:ext cx="1341210" cy="536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Technical Validation</a:t>
          </a:r>
        </a:p>
      </dsp:txBody>
      <dsp:txXfrm>
        <a:off x="3695041" y="1073149"/>
        <a:ext cx="1341210" cy="536484"/>
      </dsp:txXfrm>
    </dsp:sp>
    <dsp:sp modelId="{293A9ED6-BAF7-4304-8E02-6ECA0DADA1FB}">
      <dsp:nvSpPr>
        <dsp:cNvPr id="0" name=""/>
        <dsp:cNvSpPr/>
      </dsp:nvSpPr>
      <dsp:spPr>
        <a:xfrm>
          <a:off x="5532500" y="180"/>
          <a:ext cx="818138" cy="81813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06EDFA-D510-44FB-A7E7-7077F6FA85FB}">
      <dsp:nvSpPr>
        <dsp:cNvPr id="0" name=""/>
        <dsp:cNvSpPr/>
      </dsp:nvSpPr>
      <dsp:spPr>
        <a:xfrm>
          <a:off x="5706857" y="174538"/>
          <a:ext cx="469423" cy="4694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154878-F81E-4A73-9578-12C9BD428590}">
      <dsp:nvSpPr>
        <dsp:cNvPr id="0" name=""/>
        <dsp:cNvSpPr/>
      </dsp:nvSpPr>
      <dsp:spPr>
        <a:xfrm>
          <a:off x="5270963" y="1073149"/>
          <a:ext cx="1341210" cy="536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Market Entry</a:t>
          </a:r>
        </a:p>
      </dsp:txBody>
      <dsp:txXfrm>
        <a:off x="5270963" y="1073149"/>
        <a:ext cx="1341210" cy="536484"/>
      </dsp:txXfrm>
    </dsp:sp>
    <dsp:sp modelId="{E5836420-BA54-4A60-8FB7-6E3F5A013E69}">
      <dsp:nvSpPr>
        <dsp:cNvPr id="0" name=""/>
        <dsp:cNvSpPr/>
      </dsp:nvSpPr>
      <dsp:spPr>
        <a:xfrm>
          <a:off x="7108422" y="180"/>
          <a:ext cx="818138" cy="81813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FEF621-138B-4E3C-8DD6-B80AC38F8EF3}">
      <dsp:nvSpPr>
        <dsp:cNvPr id="0" name=""/>
        <dsp:cNvSpPr/>
      </dsp:nvSpPr>
      <dsp:spPr>
        <a:xfrm>
          <a:off x="7282780" y="174538"/>
          <a:ext cx="469423" cy="4694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080CC5-9475-4BE3-A82F-CEEDEE7DF8D5}">
      <dsp:nvSpPr>
        <dsp:cNvPr id="0" name=""/>
        <dsp:cNvSpPr/>
      </dsp:nvSpPr>
      <dsp:spPr>
        <a:xfrm>
          <a:off x="6846886" y="1073149"/>
          <a:ext cx="1341210" cy="536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Scale up</a:t>
          </a:r>
        </a:p>
      </dsp:txBody>
      <dsp:txXfrm>
        <a:off x="6846886" y="1073149"/>
        <a:ext cx="1341210" cy="5364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4F2803-7EF5-466C-9A07-5F761B270F7B}" type="datetimeFigureOut">
              <a:rPr lang="en-IN" smtClean="0"/>
              <a:t>03-12-2020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5422B3-03D1-4CBE-965D-3901CB0395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629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709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1347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3320662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0392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131270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1216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328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261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54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49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554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41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116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83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92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349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6305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47" r:id="rId1"/>
    <p:sldLayoutId id="2147484148" r:id="rId2"/>
    <p:sldLayoutId id="2147484149" r:id="rId3"/>
    <p:sldLayoutId id="2147484150" r:id="rId4"/>
    <p:sldLayoutId id="2147484151" r:id="rId5"/>
    <p:sldLayoutId id="2147484152" r:id="rId6"/>
    <p:sldLayoutId id="2147484153" r:id="rId7"/>
    <p:sldLayoutId id="2147484154" r:id="rId8"/>
    <p:sldLayoutId id="2147484155" r:id="rId9"/>
    <p:sldLayoutId id="2147484156" r:id="rId10"/>
    <p:sldLayoutId id="2147484157" r:id="rId11"/>
    <p:sldLayoutId id="2147484158" r:id="rId12"/>
    <p:sldLayoutId id="2147484159" r:id="rId13"/>
    <p:sldLayoutId id="2147484160" r:id="rId14"/>
    <p:sldLayoutId id="2147484161" r:id="rId15"/>
    <p:sldLayoutId id="2147484162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aibusinesswaittimes@gmail.com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7.svg"/><Relationship Id="rId7" Type="http://schemas.openxmlformats.org/officeDocument/2006/relationships/diagramColors" Target="../diagrams/colors3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4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6EA7A178-42CD-4892-A040-C80132D3B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3331" y="579931"/>
            <a:ext cx="6987995" cy="735292"/>
          </a:xfrm>
        </p:spPr>
        <p:txBody>
          <a:bodyPr>
            <a:noAutofit/>
          </a:bodyPr>
          <a:lstStyle/>
          <a:p>
            <a:pPr algn="ctr"/>
            <a:r>
              <a:rPr lang="en-IN" sz="3600" b="1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AI Business Wait Time Tracker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FD7C24D-EF57-478A-A4A0-9F4F32022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0574" y="1764668"/>
            <a:ext cx="8247203" cy="23794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buFont typeface="Wingdings" charset="2"/>
              <a:buChar char="Ø"/>
            </a:pPr>
            <a:r>
              <a:rPr lang="en-US" sz="2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Target Market: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800100" lvl="2" algn="just">
              <a:buNone/>
            </a:pPr>
            <a:r>
              <a:rPr lang="en-IN" sz="1600">
                <a:solidFill>
                  <a:schemeClr val="tx1"/>
                </a:solidFill>
                <a:ea typeface="+mn-lt"/>
                <a:cs typeface="+mn-lt"/>
              </a:rPr>
              <a:t>Business owners (like Hotels, Restaurants, Grocery Stores, Malls, etc.)</a:t>
            </a:r>
            <a:endParaRPr lang="en-IN" sz="1600">
              <a:solidFill>
                <a:schemeClr val="tx1"/>
              </a:solidFill>
            </a:endParaRPr>
          </a:p>
          <a:p>
            <a:pPr marL="800100" lvl="2" algn="just">
              <a:buNone/>
            </a:pPr>
            <a:r>
              <a:rPr lang="en-IN" sz="1600">
                <a:solidFill>
                  <a:schemeClr val="tx1"/>
                </a:solidFill>
                <a:ea typeface="+mn-lt"/>
                <a:cs typeface="+mn-lt"/>
              </a:rPr>
              <a:t>and general public.</a:t>
            </a:r>
            <a:endParaRPr lang="en-US" sz="2000" b="1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just">
              <a:buFont typeface="Wingdings" charset="2"/>
              <a:buChar char="Ø"/>
            </a:pPr>
            <a:r>
              <a:rPr lang="en-US" sz="2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Value Propositions: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800100" lvl="2" algn="just">
              <a:buNone/>
            </a:pPr>
            <a:r>
              <a:rPr lang="en-IN" sz="1600">
                <a:solidFill>
                  <a:schemeClr val="tx1"/>
                </a:solidFill>
                <a:ea typeface="+mn-lt"/>
                <a:cs typeface="+mn-lt"/>
              </a:rPr>
              <a:t>Dashboard features, Reducing the manual work, Enhanced safety and improve</a:t>
            </a:r>
          </a:p>
          <a:p>
            <a:pPr marL="800100" lvl="2" algn="just">
              <a:buNone/>
            </a:pPr>
            <a:r>
              <a:rPr lang="en-IN" sz="1600">
                <a:solidFill>
                  <a:schemeClr val="tx1"/>
                </a:solidFill>
                <a:ea typeface="+mn-lt"/>
                <a:cs typeface="+mn-lt"/>
              </a:rPr>
              <a:t>Customer experience.</a:t>
            </a:r>
            <a:endParaRPr lang="en-US" sz="1600">
              <a:solidFill>
                <a:schemeClr val="tx1"/>
              </a:solidFill>
              <a:ea typeface="+mn-lt"/>
              <a:cs typeface="+mn-lt"/>
            </a:endParaRPr>
          </a:p>
          <a:p>
            <a:pPr marL="0" indent="0" algn="just">
              <a:buNone/>
            </a:pP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1556D7E-8470-4A8A-B606-DA9A1E614B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33527" y="4373437"/>
            <a:ext cx="3761295" cy="22718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800"/>
              <a:t>R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amya Sri </a:t>
            </a:r>
            <a:r>
              <a:rPr lang="en-US" sz="1800" err="1">
                <a:solidFill>
                  <a:schemeClr val="tx1"/>
                </a:solidFill>
                <a:ea typeface="+mn-lt"/>
                <a:cs typeface="+mn-lt"/>
              </a:rPr>
              <a:t>Yalanati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 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Vamsi Krishna Battula 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Hima Sekhar </a:t>
            </a:r>
            <a:r>
              <a:rPr lang="en-US" sz="1800" err="1">
                <a:solidFill>
                  <a:schemeClr val="tx1"/>
                </a:solidFill>
                <a:ea typeface="+mn-lt"/>
                <a:cs typeface="+mn-lt"/>
              </a:rPr>
              <a:t>Devarinti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 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Nikhil Chavan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Dixit Bharatkumar Patel</a:t>
            </a:r>
          </a:p>
        </p:txBody>
      </p:sp>
      <p:pic>
        <p:nvPicPr>
          <p:cNvPr id="21" name="Picture 20" descr="Chart, radar chart&#10;&#10;Description automatically generated">
            <a:extLst>
              <a:ext uri="{FF2B5EF4-FFF2-40B4-BE49-F238E27FC236}">
                <a16:creationId xmlns:a16="http://schemas.microsoft.com/office/drawing/2014/main" id="{5E4C384F-2310-45C0-A3C6-D2083D7F9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271" t="34066" r="22291" b="38698"/>
          <a:stretch/>
        </p:blipFill>
        <p:spPr>
          <a:xfrm>
            <a:off x="220873" y="580588"/>
            <a:ext cx="2497893" cy="15876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2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838E5E3F-2621-4E1E-89C0-6FC8A779F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39" y="3431771"/>
            <a:ext cx="2743200" cy="30424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97425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D58F7BA4-B6D7-4093-BC9D-BA2CF918A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6" name="Straight Connector 48">
              <a:extLst>
                <a:ext uri="{FF2B5EF4-FFF2-40B4-BE49-F238E27FC236}">
                  <a16:creationId xmlns:a16="http://schemas.microsoft.com/office/drawing/2014/main" id="{A1490F55-F54C-467C-B8A6-A31153CC5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2F2A405-ED68-4CB8-9732-67DA21F2A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23">
              <a:extLst>
                <a:ext uri="{FF2B5EF4-FFF2-40B4-BE49-F238E27FC236}">
                  <a16:creationId xmlns:a16="http://schemas.microsoft.com/office/drawing/2014/main" id="{8A7D2B90-65E1-48B0-8CA7-52D5474063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Rectangle 25">
              <a:extLst>
                <a:ext uri="{FF2B5EF4-FFF2-40B4-BE49-F238E27FC236}">
                  <a16:creationId xmlns:a16="http://schemas.microsoft.com/office/drawing/2014/main" id="{E924D5FD-FDCC-4B58-A2A3-D540DA620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5E193FF4-6DE7-4427-8CA6-6391CF05F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Rectangle 27">
              <a:extLst>
                <a:ext uri="{FF2B5EF4-FFF2-40B4-BE49-F238E27FC236}">
                  <a16:creationId xmlns:a16="http://schemas.microsoft.com/office/drawing/2014/main" id="{B53557E8-484E-4039-B233-EBFF43A3B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Rectangle 28">
              <a:extLst>
                <a:ext uri="{FF2B5EF4-FFF2-40B4-BE49-F238E27FC236}">
                  <a16:creationId xmlns:a16="http://schemas.microsoft.com/office/drawing/2014/main" id="{45E1412B-7A92-4620-B822-2510023D4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Rectangle 29">
              <a:extLst>
                <a:ext uri="{FF2B5EF4-FFF2-40B4-BE49-F238E27FC236}">
                  <a16:creationId xmlns:a16="http://schemas.microsoft.com/office/drawing/2014/main" id="{D21DAC8F-94C8-4EBC-8454-1525B0F593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A34D249F-4969-44EA-A390-4FCDA5EB9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3AB39E86-A756-4CA8-B71D-0AF734B3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11B2FB-118B-4299-A808-75C2C9F68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Team Members &amp; Contributions</a:t>
            </a:r>
          </a:p>
        </p:txBody>
      </p:sp>
      <p:graphicFrame>
        <p:nvGraphicFramePr>
          <p:cNvPr id="135" name="Table 135">
            <a:extLst>
              <a:ext uri="{FF2B5EF4-FFF2-40B4-BE49-F238E27FC236}">
                <a16:creationId xmlns:a16="http://schemas.microsoft.com/office/drawing/2014/main" id="{F983A248-FC7A-4BCF-B94E-AB0A1A2A6A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541174"/>
              </p:ext>
            </p:extLst>
          </p:nvPr>
        </p:nvGraphicFramePr>
        <p:xfrm>
          <a:off x="1617149" y="3861637"/>
          <a:ext cx="859088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7797">
                  <a:extLst>
                    <a:ext uri="{9D8B030D-6E8A-4147-A177-3AD203B41FA5}">
                      <a16:colId xmlns:a16="http://schemas.microsoft.com/office/drawing/2014/main" val="1814763295"/>
                    </a:ext>
                  </a:extLst>
                </a:gridCol>
                <a:gridCol w="5663083">
                  <a:extLst>
                    <a:ext uri="{9D8B030D-6E8A-4147-A177-3AD203B41FA5}">
                      <a16:colId xmlns:a16="http://schemas.microsoft.com/office/drawing/2014/main" val="2794788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Team 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Contribution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957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kern="1200">
                          <a:solidFill>
                            <a:schemeClr val="bg1"/>
                          </a:solidFill>
                          <a:latin typeface="+mn-lt"/>
                          <a:ea typeface="+mn-lt"/>
                          <a:cs typeface="+mn-lt"/>
                        </a:rPr>
                        <a:t>Ramya Sri </a:t>
                      </a:r>
                      <a:r>
                        <a:rPr lang="en-US" sz="1600" kern="1200" err="1">
                          <a:solidFill>
                            <a:schemeClr val="bg1"/>
                          </a:solidFill>
                          <a:latin typeface="+mn-lt"/>
                          <a:ea typeface="+mn-lt"/>
                          <a:cs typeface="+mn-lt"/>
                        </a:rPr>
                        <a:t>Yalanati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>
                          <a:solidFill>
                            <a:schemeClr val="bg1"/>
                          </a:solidFill>
                          <a:latin typeface="+mn-lt"/>
                          <a:ea typeface="+mn-lt"/>
                          <a:cs typeface="+mn-lt"/>
                        </a:rPr>
                        <a:t>Firebase DB Setup and Deployment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467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kern="1200">
                          <a:solidFill>
                            <a:schemeClr val="bg1"/>
                          </a:solidFill>
                          <a:latin typeface="+mn-lt"/>
                          <a:ea typeface="+mn-lt"/>
                          <a:cs typeface="+mn-lt"/>
                        </a:rPr>
                        <a:t>Vamsi Krishna Battula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>
                          <a:solidFill>
                            <a:schemeClr val="bg1"/>
                          </a:solidFill>
                          <a:latin typeface="+mn-lt"/>
                          <a:ea typeface="+mn-lt"/>
                          <a:cs typeface="+mn-lt"/>
                        </a:rPr>
                        <a:t>Project Setup, Marketing and Management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624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kern="1200">
                          <a:solidFill>
                            <a:schemeClr val="bg1"/>
                          </a:solidFill>
                          <a:latin typeface="+mn-lt"/>
                          <a:ea typeface="+mn-lt"/>
                          <a:cs typeface="+mn-lt"/>
                        </a:rPr>
                        <a:t>Hima Sekhar </a:t>
                      </a:r>
                      <a:r>
                        <a:rPr lang="en-US" sz="1600" kern="1200" err="1">
                          <a:solidFill>
                            <a:schemeClr val="bg1"/>
                          </a:solidFill>
                          <a:latin typeface="+mn-lt"/>
                          <a:ea typeface="+mn-lt"/>
                          <a:cs typeface="+mn-lt"/>
                        </a:rPr>
                        <a:t>Devarinti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>
                          <a:solidFill>
                            <a:schemeClr val="bg1"/>
                          </a:solidFill>
                          <a:latin typeface="+mn-lt"/>
                          <a:ea typeface="+mn-lt"/>
                          <a:cs typeface="+mn-lt"/>
                        </a:rPr>
                        <a:t>Testing and Validation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429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kern="1200">
                          <a:solidFill>
                            <a:schemeClr val="bg1"/>
                          </a:solidFill>
                          <a:latin typeface="+mn-lt"/>
                          <a:ea typeface="+mn-lt"/>
                          <a:cs typeface="+mn-lt"/>
                        </a:rPr>
                        <a:t>Nikhil Chavan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>
                          <a:solidFill>
                            <a:schemeClr val="bg1"/>
                          </a:solidFill>
                          <a:latin typeface="+mn-lt"/>
                          <a:ea typeface="+mn-lt"/>
                          <a:cs typeface="+mn-lt"/>
                        </a:rPr>
                        <a:t>Business Logic Implementation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209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kern="1200">
                          <a:solidFill>
                            <a:schemeClr val="bg1"/>
                          </a:solidFill>
                          <a:latin typeface="+mn-lt"/>
                          <a:ea typeface="+mn-lt"/>
                          <a:cs typeface="+mn-lt"/>
                        </a:rPr>
                        <a:t>Dixit </a:t>
                      </a:r>
                      <a:r>
                        <a:rPr lang="en-US" sz="1600" kern="1200" err="1">
                          <a:solidFill>
                            <a:schemeClr val="bg1"/>
                          </a:solidFill>
                          <a:latin typeface="+mn-lt"/>
                          <a:ea typeface="+mn-lt"/>
                          <a:cs typeface="+mn-lt"/>
                        </a:rPr>
                        <a:t>Bharatkumar</a:t>
                      </a:r>
                      <a:r>
                        <a:rPr lang="en-US" sz="1600" kern="1200">
                          <a:solidFill>
                            <a:schemeClr val="bg1"/>
                          </a:solidFill>
                          <a:latin typeface="+mn-lt"/>
                          <a:ea typeface="+mn-lt"/>
                          <a:cs typeface="+mn-lt"/>
                        </a:rPr>
                        <a:t> Patel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>
                          <a:solidFill>
                            <a:schemeClr val="bg1"/>
                          </a:solidFill>
                          <a:latin typeface="+mn-lt"/>
                          <a:ea typeface="+mn-lt"/>
                          <a:cs typeface="+mn-lt"/>
                        </a:rPr>
                        <a:t>UI Implementation, </a:t>
                      </a:r>
                      <a:r>
                        <a:rPr lang="en-US" sz="1600" kern="1200" err="1">
                          <a:solidFill>
                            <a:schemeClr val="bg1"/>
                          </a:solidFill>
                          <a:latin typeface="+mn-lt"/>
                          <a:ea typeface="+mn-lt"/>
                          <a:cs typeface="+mn-lt"/>
                        </a:rPr>
                        <a:t>Github</a:t>
                      </a:r>
                      <a:r>
                        <a:rPr lang="en-US" sz="1600" kern="1200">
                          <a:solidFill>
                            <a:schemeClr val="bg1"/>
                          </a:solidFill>
                          <a:latin typeface="+mn-lt"/>
                          <a:ea typeface="+mn-lt"/>
                          <a:cs typeface="+mn-lt"/>
                        </a:rPr>
                        <a:t> Setup and Search Functionality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201466"/>
                  </a:ext>
                </a:extLst>
              </a:tr>
            </a:tbl>
          </a:graphicData>
        </a:graphic>
      </p:graphicFrame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4FC60F4F-4623-4981-9D26-641237A8087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21682418"/>
              </p:ext>
            </p:extLst>
          </p:nvPr>
        </p:nvGraphicFramePr>
        <p:xfrm>
          <a:off x="1864096" y="1106585"/>
          <a:ext cx="7891822" cy="2803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4185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25049-68A8-4082-BDD5-88F5933D0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/>
              <a:t>Final Release Prerequisites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7796FAA6-FF72-479E-A5B0-44F7258F25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2750967"/>
              </p:ext>
            </p:extLst>
          </p:nvPr>
        </p:nvGraphicFramePr>
        <p:xfrm>
          <a:off x="940301" y="1463996"/>
          <a:ext cx="10307216" cy="16098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36" name="TextBox 1135">
            <a:extLst>
              <a:ext uri="{FF2B5EF4-FFF2-40B4-BE49-F238E27FC236}">
                <a16:creationId xmlns:a16="http://schemas.microsoft.com/office/drawing/2014/main" id="{7A399F5B-A561-4C2B-A840-D1B8CF445111}"/>
              </a:ext>
            </a:extLst>
          </p:cNvPr>
          <p:cNvSpPr txBox="1"/>
          <p:nvPr/>
        </p:nvSpPr>
        <p:spPr>
          <a:xfrm>
            <a:off x="966918" y="3427525"/>
            <a:ext cx="10250188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Wingdings"/>
              <a:buChar char="Ø"/>
            </a:pPr>
            <a:r>
              <a:rPr lang="en-US" sz="1600">
                <a:ea typeface="+mn-lt"/>
                <a:cs typeface="+mn-lt"/>
              </a:rPr>
              <a:t>Implementation plan basically involves the software development lifecycle model.</a:t>
            </a:r>
          </a:p>
          <a:p>
            <a:pPr marL="285750" indent="-285750" algn="just">
              <a:buFont typeface="Wingdings"/>
              <a:buChar char="Ø"/>
            </a:pPr>
            <a:endParaRPr lang="en-US" sz="1600">
              <a:ea typeface="+mn-lt"/>
              <a:cs typeface="+mn-lt"/>
            </a:endParaRPr>
          </a:p>
          <a:p>
            <a:pPr marL="285750" indent="-285750" algn="just">
              <a:buFont typeface="Wingdings"/>
              <a:buChar char="Ø"/>
            </a:pPr>
            <a:r>
              <a:rPr lang="en-US" sz="1600">
                <a:ea typeface="+mn-lt"/>
                <a:cs typeface="+mn-lt"/>
              </a:rPr>
              <a:t>Technical Validation: AI Video processing, Live Database updates, Request Handling, Edge case scenario, Dashboard functionality and Low-cost maintenance. </a:t>
            </a:r>
            <a:endParaRPr lang="en-US">
              <a:ea typeface="+mn-lt"/>
              <a:cs typeface="+mn-lt"/>
            </a:endParaRPr>
          </a:p>
          <a:p>
            <a:pPr marL="285750" indent="-285750" algn="just">
              <a:buFont typeface="Wingdings"/>
              <a:buChar char="Ø"/>
            </a:pPr>
            <a:endParaRPr lang="en-US" sz="1600">
              <a:ea typeface="+mn-lt"/>
              <a:cs typeface="+mn-lt"/>
            </a:endParaRPr>
          </a:p>
          <a:p>
            <a:pPr marL="285750" indent="-285750" algn="just">
              <a:buFont typeface="Wingdings"/>
              <a:buChar char="Ø"/>
            </a:pPr>
            <a:r>
              <a:rPr lang="en-US" sz="1600">
                <a:ea typeface="+mn-lt"/>
                <a:cs typeface="+mn-lt"/>
              </a:rPr>
              <a:t>Market entry:  Live demo, Benefits and offers for the business, Existing customer Re-Marketing and Digital Marketing to expand the business. </a:t>
            </a:r>
            <a:endParaRPr lang="en-US" sz="1600"/>
          </a:p>
          <a:p>
            <a:pPr marL="285750" indent="-285750" algn="just">
              <a:buFont typeface="Wingdings"/>
              <a:buChar char="Ø"/>
            </a:pPr>
            <a:endParaRPr lang="en-US" sz="1600"/>
          </a:p>
          <a:p>
            <a:pPr marL="285750" indent="-285750" algn="just">
              <a:buFont typeface="Wingdings"/>
              <a:buChar char="Ø"/>
            </a:pPr>
            <a:r>
              <a:rPr lang="en-US" sz="1600">
                <a:ea typeface="+mn-lt"/>
                <a:cs typeface="+mn-lt"/>
              </a:rPr>
              <a:t>Scale up: Database deploy in different regions, Vertical and Horizontal Scaling, Maintaining Cache Database like Redis.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136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54084BB-CF7F-4908-A8BA-BFCE85CF2D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72800" y="3127944"/>
            <a:ext cx="4660117" cy="10174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IN" sz="2800" b="1">
                <a:latin typeface="Times New Roman"/>
                <a:cs typeface="Times New Roman"/>
              </a:rPr>
              <a:t>Contact Info </a:t>
            </a:r>
            <a:endParaRPr lang="en-IN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>
                <a:latin typeface="Times New Roman"/>
                <a:cs typeface="Times New Roman"/>
                <a:hlinkClick r:id="rId2"/>
              </a:rPr>
              <a:t>Email to:</a:t>
            </a:r>
            <a:r>
              <a:rPr lang="en-IN">
                <a:latin typeface="Trebuchet MS"/>
                <a:cs typeface="Times New Roman"/>
              </a:rPr>
              <a:t> </a:t>
            </a:r>
            <a:r>
              <a:rPr lang="en-IN">
                <a:solidFill>
                  <a:schemeClr val="accent1"/>
                </a:solidFill>
                <a:latin typeface="Times New Roman"/>
                <a:cs typeface="Times New Roman"/>
              </a:rPr>
              <a:t>aibusinesswaittimetracker@gmail.com</a:t>
            </a:r>
            <a:endParaRPr lang="en-IN">
              <a:solidFill>
                <a:schemeClr val="accent1"/>
              </a:solidFill>
              <a:latin typeface="Trebuchet MS"/>
              <a:cs typeface="Times New Roman"/>
            </a:endParaRPr>
          </a:p>
          <a:p>
            <a:pPr marL="0" indent="0">
              <a:buNone/>
            </a:pPr>
            <a:endParaRPr lang="en-IN"/>
          </a:p>
          <a:p>
            <a:pPr marL="0" indent="0">
              <a:buNone/>
            </a:pPr>
            <a:endParaRPr lang="en-IN"/>
          </a:p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6D748D-0A2C-4498-95A2-A857EB5ED7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71" t="34066" r="22291" b="38698"/>
          <a:stretch/>
        </p:blipFill>
        <p:spPr>
          <a:xfrm>
            <a:off x="678074" y="2382494"/>
            <a:ext cx="3986034" cy="25199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3ED73CD-1E62-4CFD-8EDA-D6906A7F2416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Thank you... Any Question?</a:t>
            </a:r>
          </a:p>
        </p:txBody>
      </p:sp>
    </p:spTree>
    <p:extLst>
      <p:ext uri="{BB962C8B-B14F-4D97-AF65-F5344CB8AC3E}">
        <p14:creationId xmlns:p14="http://schemas.microsoft.com/office/powerpoint/2010/main" val="1045897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w to reduce queues in your retail store and keep customers safe">
            <a:extLst>
              <a:ext uri="{FF2B5EF4-FFF2-40B4-BE49-F238E27FC236}">
                <a16:creationId xmlns:a16="http://schemas.microsoft.com/office/drawing/2014/main" id="{6D7C4C3C-F70A-4F00-90FD-4EBF1D42B417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562" y="1895529"/>
            <a:ext cx="3763924" cy="23044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DC0D51-39C5-4069-A2E4-34F87EE579FC}"/>
              </a:ext>
            </a:extLst>
          </p:cNvPr>
          <p:cNvSpPr txBox="1"/>
          <p:nvPr/>
        </p:nvSpPr>
        <p:spPr>
          <a:xfrm>
            <a:off x="1154520" y="2036717"/>
            <a:ext cx="5469651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/>
              <a:t>Impact on business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US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/>
              <a:t>Lack of AI web applications ​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US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/>
              <a:t>Manual work requirement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US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/>
              <a:t>No customers' safety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38B8CE5-90E8-42CE-8E97-3EB85520384D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7515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358648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E15FD-7517-4214-A02C-E646C23DD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652" y="2174881"/>
            <a:ext cx="4304251" cy="2738873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ts val="0"/>
              </a:spcBef>
              <a:buFont typeface="Wingdings,Sans-Serif" panose="05000000000000000000" pitchFamily="2" charset="2"/>
              <a:buChar char="Ø"/>
            </a:pPr>
            <a:r>
              <a:rPr lang="en-IN">
                <a:solidFill>
                  <a:schemeClr val="tx1"/>
                </a:solidFill>
                <a:ea typeface="+mn-lt"/>
                <a:cs typeface="+mn-lt"/>
              </a:rPr>
              <a:t>Wait Time Tracker</a:t>
            </a:r>
            <a:endParaRPr lang="en-US">
              <a:solidFill>
                <a:schemeClr val="tx1"/>
              </a:solidFill>
              <a:ea typeface="+mn-lt"/>
              <a:cs typeface="+mn-lt"/>
            </a:endParaRPr>
          </a:p>
          <a:p>
            <a:pPr>
              <a:spcBef>
                <a:spcPts val="0"/>
              </a:spcBef>
              <a:buFont typeface="Wingdings,Sans-Serif" panose="05000000000000000000" pitchFamily="2" charset="2"/>
              <a:buChar char="Ø"/>
            </a:pPr>
            <a:endParaRPr lang="en-US">
              <a:ea typeface="+mn-lt"/>
              <a:cs typeface="+mn-lt"/>
            </a:endParaRPr>
          </a:p>
          <a:p>
            <a:pPr>
              <a:spcBef>
                <a:spcPts val="0"/>
              </a:spcBef>
              <a:buFont typeface="Wingdings,Sans-Serif" panose="05000000000000000000" pitchFamily="2" charset="2"/>
              <a:buChar char="Ø"/>
            </a:pPr>
            <a:r>
              <a:rPr lang="en-IN">
                <a:solidFill>
                  <a:schemeClr val="tx1"/>
                </a:solidFill>
                <a:ea typeface="+mn-lt"/>
                <a:cs typeface="+mn-lt"/>
              </a:rPr>
              <a:t>Live video processing</a:t>
            </a:r>
            <a:endParaRPr lang="en-IN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Font typeface="Wingdings,Sans-Serif" panose="05000000000000000000" pitchFamily="2" charset="2"/>
              <a:buChar char="Ø"/>
            </a:pPr>
            <a:endParaRPr lang="en-IN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Font typeface="Wingdings,Sans-Serif" panose="05000000000000000000" pitchFamily="2" charset="2"/>
              <a:buChar char="Ø"/>
            </a:pPr>
            <a:r>
              <a:rPr lang="en-IN">
                <a:solidFill>
                  <a:schemeClr val="tx1"/>
                </a:solidFill>
                <a:ea typeface="+mn-lt"/>
                <a:cs typeface="+mn-lt"/>
              </a:rPr>
              <a:t>Web based application</a:t>
            </a:r>
            <a:endParaRPr lang="en-IN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Font typeface="Wingdings,Sans-Serif" panose="05000000000000000000" pitchFamily="2" charset="2"/>
              <a:buChar char="Ø"/>
            </a:pPr>
            <a:endParaRPr lang="en-IN">
              <a:solidFill>
                <a:schemeClr val="tx1"/>
              </a:solidFill>
              <a:ea typeface="+mn-lt"/>
              <a:cs typeface="+mn-lt"/>
            </a:endParaRPr>
          </a:p>
          <a:p>
            <a:pPr>
              <a:spcBef>
                <a:spcPts val="0"/>
              </a:spcBef>
              <a:buFont typeface="Wingdings,Sans-Serif" panose="05000000000000000000" pitchFamily="2" charset="2"/>
              <a:buChar char="Ø"/>
            </a:pPr>
            <a:r>
              <a:rPr lang="en-IN">
                <a:solidFill>
                  <a:schemeClr val="tx1"/>
                </a:solidFill>
                <a:ea typeface="+mn-lt"/>
                <a:cs typeface="+mn-lt"/>
              </a:rPr>
              <a:t>Customers safety &amp; satisfaction</a:t>
            </a:r>
            <a:endParaRPr lang="en-IN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Font typeface="Wingdings,Sans-Serif" panose="05000000000000000000" pitchFamily="2" charset="2"/>
              <a:buChar char="Ø"/>
            </a:pPr>
            <a:endParaRPr lang="en-IN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Font typeface="Wingdings,Sans-Serif" panose="05000000000000000000" pitchFamily="2" charset="2"/>
              <a:buChar char="Ø"/>
            </a:pPr>
            <a:r>
              <a:rPr lang="en-IN">
                <a:solidFill>
                  <a:schemeClr val="tx1"/>
                </a:solidFill>
                <a:ea typeface="+mn-lt"/>
                <a:cs typeface="+mn-lt"/>
              </a:rPr>
              <a:t>Increase in sales</a:t>
            </a:r>
            <a:endParaRPr lang="en-IN">
              <a:solidFill>
                <a:schemeClr val="tx1"/>
              </a:solidFill>
            </a:endParaRPr>
          </a:p>
          <a:p>
            <a:pPr algn="just">
              <a:buFont typeface="Wingdings" charset="2"/>
              <a:buChar char="Ø"/>
            </a:pPr>
            <a:endParaRPr lang="en-IN" sz="160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>
              <a:solidFill>
                <a:schemeClr val="tx1"/>
              </a:solidFill>
            </a:endParaRPr>
          </a:p>
        </p:txBody>
      </p:sp>
      <p:pic>
        <p:nvPicPr>
          <p:cNvPr id="5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FD0A4291-EBA7-446F-A2CC-25212EA6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814" y="885554"/>
            <a:ext cx="4661000" cy="2482765"/>
          </a:xfrm>
          <a:prstGeom prst="rect">
            <a:avLst/>
          </a:prstGeom>
        </p:spPr>
      </p:pic>
      <p:pic>
        <p:nvPicPr>
          <p:cNvPr id="7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AF17674-F9BB-4ADD-9039-18E0EB552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813" y="3987312"/>
            <a:ext cx="4661000" cy="24834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D05D01-FA2D-40F8-AEB5-B086A1F1005A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7515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AI Based Web Solution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FE9339-FD0D-41C1-893E-442310E4DF43}"/>
              </a:ext>
            </a:extLst>
          </p:cNvPr>
          <p:cNvSpPr txBox="1">
            <a:spLocks/>
          </p:cNvSpPr>
          <p:nvPr/>
        </p:nvSpPr>
        <p:spPr>
          <a:xfrm>
            <a:off x="6971943" y="3464098"/>
            <a:ext cx="3280615" cy="38781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>
                <a:solidFill>
                  <a:schemeClr val="tx1"/>
                </a:solidFill>
              </a:rPr>
              <a:t>Fig: AI Business Wait Time Tracker Business Page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1785923-44FE-4C3D-86F2-56F3AB5DEFA9}"/>
              </a:ext>
            </a:extLst>
          </p:cNvPr>
          <p:cNvSpPr txBox="1">
            <a:spLocks/>
          </p:cNvSpPr>
          <p:nvPr/>
        </p:nvSpPr>
        <p:spPr>
          <a:xfrm>
            <a:off x="6971943" y="6555392"/>
            <a:ext cx="3133412" cy="3878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100">
                <a:solidFill>
                  <a:schemeClr val="tx1"/>
                </a:solidFill>
              </a:rPr>
              <a:t>Fig: AI Business Wait Time Tracker Dashboard</a:t>
            </a:r>
          </a:p>
        </p:txBody>
      </p:sp>
    </p:spTree>
    <p:extLst>
      <p:ext uri="{BB962C8B-B14F-4D97-AF65-F5344CB8AC3E}">
        <p14:creationId xmlns:p14="http://schemas.microsoft.com/office/powerpoint/2010/main" val="3950344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6AB81-79A7-41F1-A4BF-C9745BE9C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90939"/>
            <a:ext cx="6556904" cy="671513"/>
          </a:xfrm>
        </p:spPr>
        <p:txBody>
          <a:bodyPr>
            <a:normAutofit/>
          </a:bodyPr>
          <a:lstStyle/>
          <a:p>
            <a:r>
              <a:rPr lang="en-US"/>
              <a:t>Key Features &amp; Justifications</a:t>
            </a:r>
          </a:p>
        </p:txBody>
      </p:sp>
      <p:graphicFrame>
        <p:nvGraphicFramePr>
          <p:cNvPr id="34" name="Content Placeholder 2">
            <a:extLst>
              <a:ext uri="{FF2B5EF4-FFF2-40B4-BE49-F238E27FC236}">
                <a16:creationId xmlns:a16="http://schemas.microsoft.com/office/drawing/2014/main" id="{C1D4E95C-79CC-42BC-9EB7-65C810792A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4767071"/>
              </p:ext>
            </p:extLst>
          </p:nvPr>
        </p:nvGraphicFramePr>
        <p:xfrm>
          <a:off x="1161605" y="2491083"/>
          <a:ext cx="5423015" cy="38716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0DCB0ED8-48D5-4312-A431-F081FE08C77D}"/>
              </a:ext>
            </a:extLst>
          </p:cNvPr>
          <p:cNvSpPr txBox="1">
            <a:spLocks/>
          </p:cNvSpPr>
          <p:nvPr/>
        </p:nvSpPr>
        <p:spPr>
          <a:xfrm>
            <a:off x="564006" y="1575027"/>
            <a:ext cx="6556904" cy="6715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/>
              <a:t> 1. AI Live Video 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6DD09C-0434-4AC3-BC23-195A0B9C68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9584" y="3095108"/>
            <a:ext cx="3640896" cy="24338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08172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E263C-59A1-4481-BE4E-309EDC472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1" y="668131"/>
            <a:ext cx="8204729" cy="673568"/>
          </a:xfrm>
        </p:spPr>
        <p:txBody>
          <a:bodyPr/>
          <a:lstStyle/>
          <a:p>
            <a:r>
              <a:rPr lang="en-US"/>
              <a:t>Continued...</a:t>
            </a:r>
          </a:p>
        </p:txBody>
      </p:sp>
      <p:pic>
        <p:nvPicPr>
          <p:cNvPr id="4" name="Picture 42" descr="Graphical user interface&#10;&#10;Description automatically generated">
            <a:extLst>
              <a:ext uri="{FF2B5EF4-FFF2-40B4-BE49-F238E27FC236}">
                <a16:creationId xmlns:a16="http://schemas.microsoft.com/office/drawing/2014/main" id="{30906DA4-5201-48DB-95DC-FE958A0EA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308" y="2926082"/>
            <a:ext cx="4793977" cy="2518593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2A989DA-A349-4C6C-8894-6BC9C3EF8E20}"/>
              </a:ext>
            </a:extLst>
          </p:cNvPr>
          <p:cNvSpPr txBox="1">
            <a:spLocks/>
          </p:cNvSpPr>
          <p:nvPr/>
        </p:nvSpPr>
        <p:spPr>
          <a:xfrm>
            <a:off x="677331" y="1546238"/>
            <a:ext cx="8204729" cy="6735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/>
              <a:t>2. Dashboard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9D35B52A-9061-4B1D-A246-D3FD500EB7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2676249"/>
              </p:ext>
            </p:extLst>
          </p:nvPr>
        </p:nvGraphicFramePr>
        <p:xfrm>
          <a:off x="817218" y="2329094"/>
          <a:ext cx="5640268" cy="33870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4B24B471-925E-415E-B157-CC56B0D284AB}"/>
              </a:ext>
            </a:extLst>
          </p:cNvPr>
          <p:cNvSpPr txBox="1">
            <a:spLocks/>
          </p:cNvSpPr>
          <p:nvPr/>
        </p:nvSpPr>
        <p:spPr>
          <a:xfrm>
            <a:off x="7846512" y="5646188"/>
            <a:ext cx="3211342" cy="38781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>
                <a:solidFill>
                  <a:schemeClr val="tx1"/>
                </a:solidFill>
              </a:rPr>
              <a:t>Table: AI Business Wait Time Tracker vs Google</a:t>
            </a:r>
          </a:p>
        </p:txBody>
      </p:sp>
    </p:spTree>
    <p:extLst>
      <p:ext uri="{BB962C8B-B14F-4D97-AF65-F5344CB8AC3E}">
        <p14:creationId xmlns:p14="http://schemas.microsoft.com/office/powerpoint/2010/main" val="3995058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8F9B0-98AB-4E39-8B9C-A1AAB799A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720" y="1158487"/>
            <a:ext cx="4474117" cy="673568"/>
          </a:xfrm>
        </p:spPr>
        <p:txBody>
          <a:bodyPr anchor="t">
            <a:normAutofit/>
          </a:bodyPr>
          <a:lstStyle/>
          <a:p>
            <a:r>
              <a:rPr lang="en-US" sz="2800"/>
              <a:t>3. Data Privacy</a:t>
            </a:r>
          </a:p>
        </p:txBody>
      </p:sp>
      <p:pic>
        <p:nvPicPr>
          <p:cNvPr id="12" name="Graphic 6" descr="Lock">
            <a:extLst>
              <a:ext uri="{FF2B5EF4-FFF2-40B4-BE49-F238E27FC236}">
                <a16:creationId xmlns:a16="http://schemas.microsoft.com/office/drawing/2014/main" id="{6308BD59-03C0-4AD3-8C5C-95441ABF0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94437" y="2183260"/>
            <a:ext cx="2677333" cy="267733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865AC06-372D-45E8-ABC8-42EF3CE87E23}"/>
              </a:ext>
            </a:extLst>
          </p:cNvPr>
          <p:cNvSpPr txBox="1">
            <a:spLocks/>
          </p:cNvSpPr>
          <p:nvPr/>
        </p:nvSpPr>
        <p:spPr>
          <a:xfrm>
            <a:off x="677333" y="313567"/>
            <a:ext cx="8204729" cy="6735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Continued...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1FCD38F3-448A-43D2-86FE-6256C5BA14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4454089"/>
              </p:ext>
            </p:extLst>
          </p:nvPr>
        </p:nvGraphicFramePr>
        <p:xfrm>
          <a:off x="1158693" y="1999830"/>
          <a:ext cx="5793373" cy="3335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82332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8">
            <a:extLst>
              <a:ext uri="{FF2B5EF4-FFF2-40B4-BE49-F238E27FC236}">
                <a16:creationId xmlns:a16="http://schemas.microsoft.com/office/drawing/2014/main" id="{8F13DC51-B5BE-4705-9E09-4D8056ECF1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8461825"/>
              </p:ext>
            </p:extLst>
          </p:nvPr>
        </p:nvGraphicFramePr>
        <p:xfrm>
          <a:off x="5519011" y="-133253"/>
          <a:ext cx="4770124" cy="43760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232F20F-572B-4736-8A8B-D98414096517}"/>
              </a:ext>
            </a:extLst>
          </p:cNvPr>
          <p:cNvSpPr txBox="1"/>
          <p:nvPr/>
        </p:nvSpPr>
        <p:spPr>
          <a:xfrm>
            <a:off x="3470103" y="2929453"/>
            <a:ext cx="1971579" cy="7279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N" sz="1000">
                <a:latin typeface="Times New Roman"/>
                <a:cs typeface="Times New Roman"/>
              </a:rPr>
              <a:t>Textbox for AVG Wait time per person, Capacity, No of  people waiting outside, No of people inside, </a:t>
            </a:r>
            <a:r>
              <a:rPr lang="en-IN" sz="1000" err="1">
                <a:latin typeface="Times New Roman"/>
                <a:cs typeface="Times New Roman"/>
              </a:rPr>
              <a:t>Avg</a:t>
            </a:r>
            <a:r>
              <a:rPr lang="en-IN" sz="1000">
                <a:latin typeface="Times New Roman"/>
                <a:cs typeface="Times New Roman"/>
              </a:rPr>
              <a:t> wait time calculation.</a:t>
            </a:r>
            <a:endParaRPr lang="en-US" sz="1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B55069-F9ED-4CF2-AD2D-68B32A73CF95}"/>
              </a:ext>
            </a:extLst>
          </p:cNvPr>
          <p:cNvSpPr txBox="1"/>
          <p:nvPr/>
        </p:nvSpPr>
        <p:spPr>
          <a:xfrm>
            <a:off x="8650935" y="5106333"/>
            <a:ext cx="175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9B7695-6014-41C1-8B5F-23F15FB11979}"/>
              </a:ext>
            </a:extLst>
          </p:cNvPr>
          <p:cNvSpPr txBox="1"/>
          <p:nvPr/>
        </p:nvSpPr>
        <p:spPr>
          <a:xfrm>
            <a:off x="5907124" y="2542170"/>
            <a:ext cx="53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Yes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0D80EF-4D75-46FD-90FA-F010B3A8F511}"/>
              </a:ext>
            </a:extLst>
          </p:cNvPr>
          <p:cNvSpPr txBox="1"/>
          <p:nvPr/>
        </p:nvSpPr>
        <p:spPr>
          <a:xfrm>
            <a:off x="7148349" y="2581076"/>
            <a:ext cx="1008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/>
              <a:t>No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A592621B-CD55-4D90-B3ED-51D74DC83180}"/>
              </a:ext>
            </a:extLst>
          </p:cNvPr>
          <p:cNvSpPr txBox="1">
            <a:spLocks/>
          </p:cNvSpPr>
          <p:nvPr/>
        </p:nvSpPr>
        <p:spPr>
          <a:xfrm>
            <a:off x="321341" y="205952"/>
            <a:ext cx="6300642" cy="7392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/>
              <a:t>Prototype Functionality &amp; App Workflow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C173D000-FD5A-4D03-88F7-4F42B2E84A79}"/>
              </a:ext>
            </a:extLst>
          </p:cNvPr>
          <p:cNvSpPr/>
          <p:nvPr/>
        </p:nvSpPr>
        <p:spPr>
          <a:xfrm>
            <a:off x="380753" y="3518166"/>
            <a:ext cx="3335333" cy="31397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150000"/>
              </a:lnSpc>
            </a:pPr>
            <a:r>
              <a:rPr lang="en-US" sz="2000" i="1">
                <a:solidFill>
                  <a:schemeClr val="tx1"/>
                </a:solidFill>
                <a:ea typeface="+mn-lt"/>
                <a:cs typeface="+mn-lt"/>
              </a:rPr>
              <a:t>Phase1</a:t>
            </a:r>
            <a:endParaRPr lang="en-US">
              <a:solidFill>
                <a:schemeClr val="tx1"/>
              </a:solidFill>
            </a:endParaRPr>
          </a:p>
          <a:p>
            <a:pPr marL="285750" indent="-285750" algn="just">
              <a:buFont typeface="Wingdings"/>
              <a:buChar char="Ø"/>
            </a:pPr>
            <a:r>
              <a:rPr lang="en-US" sz="1600">
                <a:solidFill>
                  <a:schemeClr val="tx1"/>
                </a:solidFill>
                <a:ea typeface="+mn-lt"/>
                <a:cs typeface="+mn-lt"/>
              </a:rPr>
              <a:t>Business owners have access to web application, where they could track the number of people shopping. Thus, improving the efficiency or the workloads of the employees. </a:t>
            </a:r>
          </a:p>
          <a:p>
            <a:pPr marL="285750" indent="-285750" algn="just">
              <a:buFont typeface="Wingdings"/>
              <a:buChar char="Ø"/>
            </a:pPr>
            <a:r>
              <a:rPr lang="en-US" sz="1600">
                <a:solidFill>
                  <a:schemeClr val="tx1"/>
                </a:solidFill>
                <a:ea typeface="+mn-lt"/>
                <a:cs typeface="+mn-lt"/>
              </a:rPr>
              <a:t>Selling our AI web application to business owners would make profits.</a:t>
            </a:r>
            <a:r>
              <a:rPr lang="en-US">
                <a:latin typeface="Times New Roman"/>
                <a:ea typeface="+mn-lt"/>
                <a:cs typeface="+mn-lt"/>
              </a:rPr>
              <a:t> </a:t>
            </a:r>
            <a:endParaRPr lang="en-US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53C11DE5-E07F-4C3F-8BED-FA31721A01D0}"/>
              </a:ext>
            </a:extLst>
          </p:cNvPr>
          <p:cNvSpPr/>
          <p:nvPr/>
        </p:nvSpPr>
        <p:spPr>
          <a:xfrm>
            <a:off x="3716252" y="4900670"/>
            <a:ext cx="615863" cy="741122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18FA659-DDAC-4F86-AB00-AA6145DDB28E}"/>
              </a:ext>
            </a:extLst>
          </p:cNvPr>
          <p:cNvSpPr/>
          <p:nvPr/>
        </p:nvSpPr>
        <p:spPr>
          <a:xfrm>
            <a:off x="4326038" y="3909191"/>
            <a:ext cx="2770835" cy="2696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150000"/>
              </a:lnSpc>
            </a:pPr>
            <a:r>
              <a:rPr lang="en-US" sz="2000" i="1">
                <a:solidFill>
                  <a:schemeClr val="tx1"/>
                </a:solidFill>
                <a:ea typeface="+mn-lt"/>
                <a:cs typeface="+mn-lt"/>
              </a:rPr>
              <a:t>Phase 2</a:t>
            </a:r>
            <a:endParaRPr lang="en-US"/>
          </a:p>
          <a:p>
            <a:pPr marL="285750" indent="-285750" algn="just">
              <a:buFont typeface="Wingdings"/>
              <a:buChar char="Ø"/>
            </a:pPr>
            <a:r>
              <a:rPr lang="en-US" sz="1600">
                <a:solidFill>
                  <a:schemeClr val="tx1"/>
                </a:solidFill>
                <a:ea typeface="+mn-lt"/>
                <a:cs typeface="+mn-lt"/>
              </a:rPr>
              <a:t>Web analysis and automatic wait time generator by the historical data generated on our database.</a:t>
            </a:r>
          </a:p>
          <a:p>
            <a:pPr algn="just"/>
            <a:endParaRPr lang="en-US">
              <a:latin typeface="Times New Roman"/>
              <a:cs typeface="Times New Roman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60781F44-1AAC-4B22-8AF6-BCA93C009643}"/>
              </a:ext>
            </a:extLst>
          </p:cNvPr>
          <p:cNvSpPr/>
          <p:nvPr/>
        </p:nvSpPr>
        <p:spPr>
          <a:xfrm>
            <a:off x="7716856" y="4069608"/>
            <a:ext cx="2780038" cy="23953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150000"/>
              </a:lnSpc>
            </a:pPr>
            <a:r>
              <a:rPr lang="en-US" sz="2000" i="1">
                <a:solidFill>
                  <a:schemeClr val="tx1"/>
                </a:solidFill>
                <a:ea typeface="+mn-lt"/>
                <a:cs typeface="+mn-lt"/>
              </a:rPr>
              <a:t>Phase3</a:t>
            </a:r>
            <a:endParaRPr lang="en-US"/>
          </a:p>
          <a:p>
            <a:pPr marL="285750" indent="-285750" algn="just">
              <a:buFont typeface="Wingdings"/>
              <a:buChar char="Ø"/>
            </a:pPr>
            <a:r>
              <a:rPr lang="en-US" sz="1600">
                <a:solidFill>
                  <a:schemeClr val="tx1"/>
                </a:solidFill>
                <a:ea typeface="+mn-lt"/>
                <a:cs typeface="+mn-lt"/>
              </a:rPr>
              <a:t>Dashboard Advertising on the dashboard  to generate profits for the business owners.</a:t>
            </a:r>
          </a:p>
          <a:p>
            <a:pPr marL="285750" indent="-285750" algn="just">
              <a:buFont typeface="Wingdings"/>
              <a:buChar char="Ø"/>
            </a:pPr>
            <a:r>
              <a:rPr lang="en-US" sz="1600">
                <a:solidFill>
                  <a:schemeClr val="tx1"/>
                </a:solidFill>
                <a:ea typeface="+mn-lt"/>
                <a:cs typeface="+mn-lt"/>
              </a:rPr>
              <a:t>improvements by providing review system and ratings.</a:t>
            </a:r>
          </a:p>
          <a:p>
            <a:pPr marL="285750" indent="-285750">
              <a:buFont typeface="Wingdings"/>
              <a:buChar char="Ø"/>
            </a:pPr>
            <a:endParaRPr lang="en-US">
              <a:latin typeface="Times New Roman"/>
              <a:cs typeface="Times New Roman"/>
            </a:endParaRP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05230C54-D3F6-4EE6-8320-C1699FC26867}"/>
              </a:ext>
            </a:extLst>
          </p:cNvPr>
          <p:cNvSpPr/>
          <p:nvPr/>
        </p:nvSpPr>
        <p:spPr>
          <a:xfrm>
            <a:off x="7107069" y="4902729"/>
            <a:ext cx="615863" cy="741122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7" descr="Diagram&#10;&#10;Description automatically generated">
            <a:extLst>
              <a:ext uri="{FF2B5EF4-FFF2-40B4-BE49-F238E27FC236}">
                <a16:creationId xmlns:a16="http://schemas.microsoft.com/office/drawing/2014/main" id="{6FDA7DF9-9041-4C3D-9BB9-E64D3BE62F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68756" y="867643"/>
            <a:ext cx="4019550" cy="20428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17116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3814737-78CA-4FB8-81EA-1ED785859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89669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Demo Video</a:t>
            </a:r>
          </a:p>
          <a:p>
            <a:endParaRPr lang="en-US"/>
          </a:p>
        </p:txBody>
      </p:sp>
      <p:pic>
        <p:nvPicPr>
          <p:cNvPr id="3" name="Ramya 358">
            <a:hlinkClick r:id="" action="ppaction://media"/>
            <a:extLst>
              <a:ext uri="{FF2B5EF4-FFF2-40B4-BE49-F238E27FC236}">
                <a16:creationId xmlns:a16="http://schemas.microsoft.com/office/drawing/2014/main" id="{72C8FD41-2D6C-459B-8509-57B959E4CA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7335" y="1251284"/>
            <a:ext cx="10837332" cy="499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73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7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874A8-0DB9-45E6-B865-93BD2F6CFC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9296" y="1823617"/>
            <a:ext cx="5272383" cy="3739201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285750" indent="-285750" algn="just">
              <a:buFont typeface="Wingdings"/>
              <a:buChar char="Ø"/>
            </a:pPr>
            <a:r>
              <a:rPr lang="en-IN" sz="1600">
                <a:solidFill>
                  <a:schemeClr val="tx1"/>
                </a:solidFill>
              </a:rPr>
              <a:t>Business</a:t>
            </a:r>
            <a:r>
              <a:rPr lang="en-US" sz="1600">
                <a:solidFill>
                  <a:schemeClr val="tx1"/>
                </a:solidFill>
              </a:rPr>
              <a:t> owners have access to web application, where they could track the number of people shopping. Thus, improving the efficiency or the workloads of the employees.</a:t>
            </a:r>
            <a:endParaRPr lang="en-IN" sz="1600">
              <a:solidFill>
                <a:schemeClr val="tx1"/>
              </a:solidFill>
            </a:endParaRPr>
          </a:p>
          <a:p>
            <a:pPr marL="285750" indent="-285750" algn="just">
              <a:buFont typeface="Wingdings"/>
              <a:buChar char="Ø"/>
            </a:pPr>
            <a:r>
              <a:rPr lang="en-US" sz="1600">
                <a:solidFill>
                  <a:schemeClr val="tx1"/>
                </a:solidFill>
              </a:rPr>
              <a:t>Selling our AI web application to business owners would make profits. </a:t>
            </a:r>
          </a:p>
          <a:p>
            <a:pPr marL="285750" indent="-285750" algn="just">
              <a:buFont typeface="Wingdings"/>
              <a:buChar char="Ø"/>
            </a:pPr>
            <a:r>
              <a:rPr lang="en-US" sz="1600">
                <a:solidFill>
                  <a:schemeClr val="tx1"/>
                </a:solidFill>
              </a:rPr>
              <a:t>Advertising on the dashboard  to increase customer base and generate profits for the businesses.</a:t>
            </a:r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A4B499DE-D6DD-4A6F-ABBE-D07BE74E2B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2" b="8500"/>
          <a:stretch/>
        </p:blipFill>
        <p:spPr>
          <a:xfrm>
            <a:off x="6243714" y="2376123"/>
            <a:ext cx="4736226" cy="21038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00492CE-9B83-4432-9F76-33376D30A5D2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Business Model</a:t>
            </a:r>
          </a:p>
        </p:txBody>
      </p:sp>
    </p:spTree>
    <p:extLst>
      <p:ext uri="{BB962C8B-B14F-4D97-AF65-F5344CB8AC3E}">
        <p14:creationId xmlns:p14="http://schemas.microsoft.com/office/powerpoint/2010/main" val="127475761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2AED52E4874B45A1FCB939B68DC587" ma:contentTypeVersion="9" ma:contentTypeDescription="Create a new document." ma:contentTypeScope="" ma:versionID="7c9803401b666827b0ac2f6e20e13670">
  <xsd:schema xmlns:xsd="http://www.w3.org/2001/XMLSchema" xmlns:xs="http://www.w3.org/2001/XMLSchema" xmlns:p="http://schemas.microsoft.com/office/2006/metadata/properties" xmlns:ns3="c2dc22e3-c80d-468d-8750-a2a19450c2d8" targetNamespace="http://schemas.microsoft.com/office/2006/metadata/properties" ma:root="true" ma:fieldsID="c4a686838721f2d89d80410a6bed9766" ns3:_="">
    <xsd:import namespace="c2dc22e3-c80d-468d-8750-a2a19450c2d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dc22e3-c80d-468d-8750-a2a19450c2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250328D-6E22-47CB-9C6D-06313C6C3D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2dc22e3-c80d-468d-8750-a2a19450c2d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9B2C502-8528-4A51-82A3-3A52E71178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54925A-56A8-49DF-8761-B2FF281D3FA7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</TotalTime>
  <Words>588</Words>
  <Application>Microsoft Office PowerPoint</Application>
  <PresentationFormat>Widescreen</PresentationFormat>
  <Paragraphs>108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Times New Roman</vt:lpstr>
      <vt:lpstr>Trebuchet MS</vt:lpstr>
      <vt:lpstr>Wingdings</vt:lpstr>
      <vt:lpstr>Wingdings 3</vt:lpstr>
      <vt:lpstr>Wingdings,Sans-Serif</vt:lpstr>
      <vt:lpstr>Facet</vt:lpstr>
      <vt:lpstr>AI Business Wait Time Tracker</vt:lpstr>
      <vt:lpstr>PowerPoint Presentation</vt:lpstr>
      <vt:lpstr>PowerPoint Presentation</vt:lpstr>
      <vt:lpstr>Key Features &amp; Justifications</vt:lpstr>
      <vt:lpstr>Continued...</vt:lpstr>
      <vt:lpstr>3. Data Privacy</vt:lpstr>
      <vt:lpstr>PowerPoint Presentation</vt:lpstr>
      <vt:lpstr>Demo Video </vt:lpstr>
      <vt:lpstr>PowerPoint Presentation</vt:lpstr>
      <vt:lpstr>Team Members &amp; Contributions</vt:lpstr>
      <vt:lpstr>Final Release Prerequisites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"AI Business Wait Time Tracker"</dc:title>
  <dc:creator>Yalanati, Ramya Sri</dc:creator>
  <cp:lastModifiedBy>Nikhil Chavan</cp:lastModifiedBy>
  <cp:revision>2</cp:revision>
  <dcterms:created xsi:type="dcterms:W3CDTF">2020-11-09T20:32:35Z</dcterms:created>
  <dcterms:modified xsi:type="dcterms:W3CDTF">2020-12-03T18:06:17Z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0x0101001F2AED52E4874B45A1FCB939B68DC587</vt:lpwstr>
  </property>
</Properties>
</file>